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4"/>
  </p:notesMasterIdLst>
  <p:sldIdLst>
    <p:sldId id="256" r:id="rId2"/>
    <p:sldId id="257" r:id="rId3"/>
    <p:sldId id="2096975971" r:id="rId4"/>
    <p:sldId id="4744" r:id="rId5"/>
    <p:sldId id="2096975983" r:id="rId6"/>
    <p:sldId id="2096975984" r:id="rId7"/>
    <p:sldId id="2096975986" r:id="rId8"/>
    <p:sldId id="2096975985" r:id="rId9"/>
    <p:sldId id="2096975987" r:id="rId10"/>
    <p:sldId id="4749" r:id="rId11"/>
    <p:sldId id="1993219037" r:id="rId12"/>
    <p:sldId id="4756" r:id="rId13"/>
    <p:sldId id="2096975977" r:id="rId14"/>
    <p:sldId id="4747" r:id="rId15"/>
    <p:sldId id="4739" r:id="rId16"/>
    <p:sldId id="492" r:id="rId17"/>
    <p:sldId id="2096975988" r:id="rId18"/>
    <p:sldId id="2096975989" r:id="rId19"/>
    <p:sldId id="2096975981" r:id="rId20"/>
    <p:sldId id="2096975978" r:id="rId21"/>
    <p:sldId id="2096975990" r:id="rId22"/>
    <p:sldId id="2096975991" r:id="rId23"/>
    <p:sldId id="261" r:id="rId24"/>
    <p:sldId id="4753" r:id="rId25"/>
    <p:sldId id="264" r:id="rId26"/>
    <p:sldId id="2096975993" r:id="rId27"/>
    <p:sldId id="2096975966" r:id="rId28"/>
    <p:sldId id="1993219041" r:id="rId29"/>
    <p:sldId id="2096975992" r:id="rId30"/>
    <p:sldId id="4737" r:id="rId31"/>
    <p:sldId id="528" r:id="rId32"/>
    <p:sldId id="2096975973" r:id="rId33"/>
  </p:sldIdLst>
  <p:sldSz cx="12192000" cy="6858000"/>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E8AD85A-E045-F246-9FF4-F96C0B294A44}">
          <p14:sldIdLst>
            <p14:sldId id="256"/>
            <p14:sldId id="257"/>
            <p14:sldId id="2096975971"/>
            <p14:sldId id="4744"/>
            <p14:sldId id="2096975983"/>
            <p14:sldId id="2096975984"/>
            <p14:sldId id="2096975986"/>
            <p14:sldId id="2096975985"/>
            <p14:sldId id="2096975987"/>
            <p14:sldId id="4749"/>
            <p14:sldId id="1993219037"/>
            <p14:sldId id="4756"/>
            <p14:sldId id="2096975977"/>
            <p14:sldId id="4747"/>
            <p14:sldId id="4739"/>
            <p14:sldId id="492"/>
            <p14:sldId id="2096975988"/>
            <p14:sldId id="2096975989"/>
            <p14:sldId id="2096975981"/>
            <p14:sldId id="2096975978"/>
            <p14:sldId id="2096975990"/>
            <p14:sldId id="2096975991"/>
            <p14:sldId id="261"/>
            <p14:sldId id="4753"/>
            <p14:sldId id="264"/>
            <p14:sldId id="2096975993"/>
            <p14:sldId id="2096975966"/>
            <p14:sldId id="1993219041"/>
            <p14:sldId id="2096975992"/>
            <p14:sldId id="4737"/>
            <p14:sldId id="528"/>
            <p14:sldId id="209697597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2C4D219-D693-42AC-573B-C15210C5055E}" name="Nomathemba Chandiwana" initials="NC" userId="S::Nomathemba.Chandiwana@ezintsha.org::922ef35e-2b94-4f2b-a931-9264d7878aa7" providerId="AD"/>
  <p188:author id="{DED78B45-740A-01FF-9063-BAD2BA4E68D9}" name="Teneille Francis" initials="TF" userId="ecd3d77864e51128" providerId="Windows Live"/>
  <p188:author id="{2252D463-4C00-C5D6-CCEB-CB0D681FC0EF}" name="Francois Venter" initials="FV" userId="S::Francois.venter@ezintsha.org::98d9ab0d-1163-4aca-8ed5-5cf800b1193e" providerId="AD"/>
  <p188:author id="{E68B9F8E-E7F7-0288-3FB8-137C504876CB}" name="Holly Woodward Fee" initials="HF" userId="Holly Woodward Fee"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C95D16"/>
    <a:srgbClr val="95C130"/>
    <a:srgbClr val="7C4185"/>
    <a:srgbClr val="1D3D73"/>
    <a:srgbClr val="8F9BAD"/>
    <a:srgbClr val="A5B3C8"/>
    <a:srgbClr val="9AA6C1"/>
    <a:srgbClr val="A0A3BE"/>
    <a:srgbClr val="4659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F25C31-A05B-4EE2-9470-72F3C9885CF7}" v="58" dt="2024-05-30T11:26:42.4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489" autoAdjust="0"/>
    <p:restoredTop sz="88707"/>
  </p:normalViewPr>
  <p:slideViewPr>
    <p:cSldViewPr snapToGrid="0" snapToObjects="1">
      <p:cViewPr varScale="1">
        <p:scale>
          <a:sx n="67" d="100"/>
          <a:sy n="67" d="100"/>
        </p:scale>
        <p:origin x="954" y="24"/>
      </p:cViewPr>
      <p:guideLst/>
    </p:cSldViewPr>
  </p:slideViewPr>
  <p:notesTextViewPr>
    <p:cViewPr>
      <p:scale>
        <a:sx n="1" d="1"/>
        <a:sy n="1" d="1"/>
      </p:scale>
      <p:origin x="0" y="0"/>
    </p:cViewPr>
  </p:notesTextViewPr>
  <p:sorterViewPr>
    <p:cViewPr>
      <p:scale>
        <a:sx n="1" d="1"/>
        <a:sy n="1" d="1"/>
      </p:scale>
      <p:origin x="0" y="-547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mathemba Chandiwana" userId="922ef35e-2b94-4f2b-a931-9264d7878aa7" providerId="ADAL" clId="{E3F25C31-A05B-4EE2-9470-72F3C9885CF7}"/>
    <pc:docChg chg="undo custSel addSld delSld modSld sldOrd modSection">
      <pc:chgData name="Nomathemba Chandiwana" userId="922ef35e-2b94-4f2b-a931-9264d7878aa7" providerId="ADAL" clId="{E3F25C31-A05B-4EE2-9470-72F3C9885CF7}" dt="2024-05-30T11:43:25.664" v="934" actId="14100"/>
      <pc:docMkLst>
        <pc:docMk/>
      </pc:docMkLst>
      <pc:sldChg chg="delSp modSp del mod">
        <pc:chgData name="Nomathemba Chandiwana" userId="922ef35e-2b94-4f2b-a931-9264d7878aa7" providerId="ADAL" clId="{E3F25C31-A05B-4EE2-9470-72F3C9885CF7}" dt="2024-05-30T11:16:48.197" v="678" actId="47"/>
        <pc:sldMkLst>
          <pc:docMk/>
          <pc:sldMk cId="1493657217" sldId="259"/>
        </pc:sldMkLst>
        <pc:picChg chg="del mod modCrop">
          <ac:chgData name="Nomathemba Chandiwana" userId="922ef35e-2b94-4f2b-a931-9264d7878aa7" providerId="ADAL" clId="{E3F25C31-A05B-4EE2-9470-72F3C9885CF7}" dt="2024-05-30T11:16:26.877" v="672" actId="21"/>
          <ac:picMkLst>
            <pc:docMk/>
            <pc:sldMk cId="1493657217" sldId="259"/>
            <ac:picMk id="3" creationId="{36E4D1D5-F2F0-B861-CE92-A7E491B0856B}"/>
          </ac:picMkLst>
        </pc:picChg>
      </pc:sldChg>
      <pc:sldChg chg="modSp mod">
        <pc:chgData name="Nomathemba Chandiwana" userId="922ef35e-2b94-4f2b-a931-9264d7878aa7" providerId="ADAL" clId="{E3F25C31-A05B-4EE2-9470-72F3C9885CF7}" dt="2024-05-30T11:24:08.578" v="790" actId="20577"/>
        <pc:sldMkLst>
          <pc:docMk/>
          <pc:sldMk cId="3082390508" sldId="261"/>
        </pc:sldMkLst>
        <pc:spChg chg="mod">
          <ac:chgData name="Nomathemba Chandiwana" userId="922ef35e-2b94-4f2b-a931-9264d7878aa7" providerId="ADAL" clId="{E3F25C31-A05B-4EE2-9470-72F3C9885CF7}" dt="2024-05-30T11:24:08.578" v="790" actId="20577"/>
          <ac:spMkLst>
            <pc:docMk/>
            <pc:sldMk cId="3082390508" sldId="261"/>
            <ac:spMk id="2" creationId="{BBDFB4A0-D665-24DC-46E2-01C7A60B3FA2}"/>
          </ac:spMkLst>
        </pc:spChg>
      </pc:sldChg>
      <pc:sldChg chg="delSp modSp del mod modTransition modClrScheme chgLayout">
        <pc:chgData name="Nomathemba Chandiwana" userId="922ef35e-2b94-4f2b-a931-9264d7878aa7" providerId="ADAL" clId="{E3F25C31-A05B-4EE2-9470-72F3C9885CF7}" dt="2024-05-30T11:22:37.079" v="746" actId="47"/>
        <pc:sldMkLst>
          <pc:docMk/>
          <pc:sldMk cId="1288297827" sldId="263"/>
        </pc:sldMkLst>
        <pc:spChg chg="mod ord">
          <ac:chgData name="Nomathemba Chandiwana" userId="922ef35e-2b94-4f2b-a931-9264d7878aa7" providerId="ADAL" clId="{E3F25C31-A05B-4EE2-9470-72F3C9885CF7}" dt="2024-05-30T11:17:17.839" v="679" actId="26606"/>
          <ac:spMkLst>
            <pc:docMk/>
            <pc:sldMk cId="1288297827" sldId="263"/>
            <ac:spMk id="2" creationId="{D9553E15-C535-509E-C1AD-15AF1BB54BC7}"/>
          </ac:spMkLst>
        </pc:spChg>
        <pc:picChg chg="del mod modCrop">
          <ac:chgData name="Nomathemba Chandiwana" userId="922ef35e-2b94-4f2b-a931-9264d7878aa7" providerId="ADAL" clId="{E3F25C31-A05B-4EE2-9470-72F3C9885CF7}" dt="2024-05-30T11:20:11.340" v="721" actId="21"/>
          <ac:picMkLst>
            <pc:docMk/>
            <pc:sldMk cId="1288297827" sldId="263"/>
            <ac:picMk id="3" creationId="{818E0753-4E9F-913C-1704-A09787C837E8}"/>
          </ac:picMkLst>
        </pc:picChg>
      </pc:sldChg>
      <pc:sldChg chg="add del">
        <pc:chgData name="Nomathemba Chandiwana" userId="922ef35e-2b94-4f2b-a931-9264d7878aa7" providerId="ADAL" clId="{E3F25C31-A05B-4EE2-9470-72F3C9885CF7}" dt="2024-05-30T11:17:59.921" v="690" actId="47"/>
        <pc:sldMkLst>
          <pc:docMk/>
          <pc:sldMk cId="1962689563" sldId="264"/>
        </pc:sldMkLst>
      </pc:sldChg>
      <pc:sldChg chg="del">
        <pc:chgData name="Nomathemba Chandiwana" userId="922ef35e-2b94-4f2b-a931-9264d7878aa7" providerId="ADAL" clId="{E3F25C31-A05B-4EE2-9470-72F3C9885CF7}" dt="2024-05-30T11:22:39.523" v="747" actId="47"/>
        <pc:sldMkLst>
          <pc:docMk/>
          <pc:sldMk cId="2773337875" sldId="279"/>
        </pc:sldMkLst>
      </pc:sldChg>
      <pc:sldChg chg="del">
        <pc:chgData name="Nomathemba Chandiwana" userId="922ef35e-2b94-4f2b-a931-9264d7878aa7" providerId="ADAL" clId="{E3F25C31-A05B-4EE2-9470-72F3C9885CF7}" dt="2024-05-30T11:10:11.169" v="599" actId="47"/>
        <pc:sldMkLst>
          <pc:docMk/>
          <pc:sldMk cId="2434630063" sldId="280"/>
        </pc:sldMkLst>
      </pc:sldChg>
      <pc:sldChg chg="del">
        <pc:chgData name="Nomathemba Chandiwana" userId="922ef35e-2b94-4f2b-a931-9264d7878aa7" providerId="ADAL" clId="{E3F25C31-A05B-4EE2-9470-72F3C9885CF7}" dt="2024-05-30T11:09:55.354" v="596" actId="47"/>
        <pc:sldMkLst>
          <pc:docMk/>
          <pc:sldMk cId="701373525" sldId="283"/>
        </pc:sldMkLst>
      </pc:sldChg>
      <pc:sldChg chg="del">
        <pc:chgData name="Nomathemba Chandiwana" userId="922ef35e-2b94-4f2b-a931-9264d7878aa7" providerId="ADAL" clId="{E3F25C31-A05B-4EE2-9470-72F3C9885CF7}" dt="2024-05-30T11:09:57.212" v="597" actId="47"/>
        <pc:sldMkLst>
          <pc:docMk/>
          <pc:sldMk cId="3134130730" sldId="284"/>
        </pc:sldMkLst>
      </pc:sldChg>
      <pc:sldChg chg="del">
        <pc:chgData name="Nomathemba Chandiwana" userId="922ef35e-2b94-4f2b-a931-9264d7878aa7" providerId="ADAL" clId="{E3F25C31-A05B-4EE2-9470-72F3C9885CF7}" dt="2024-05-30T11:10:06.735" v="598" actId="47"/>
        <pc:sldMkLst>
          <pc:docMk/>
          <pc:sldMk cId="2561806111" sldId="285"/>
        </pc:sldMkLst>
      </pc:sldChg>
      <pc:sldChg chg="delSp modSp del mod">
        <pc:chgData name="Nomathemba Chandiwana" userId="922ef35e-2b94-4f2b-a931-9264d7878aa7" providerId="ADAL" clId="{E3F25C31-A05B-4EE2-9470-72F3C9885CF7}" dt="2024-05-30T11:24:01.563" v="782" actId="47"/>
        <pc:sldMkLst>
          <pc:docMk/>
          <pc:sldMk cId="4194568909" sldId="287"/>
        </pc:sldMkLst>
        <pc:picChg chg="del mod modCrop">
          <ac:chgData name="Nomathemba Chandiwana" userId="922ef35e-2b94-4f2b-a931-9264d7878aa7" providerId="ADAL" clId="{E3F25C31-A05B-4EE2-9470-72F3C9885CF7}" dt="2024-05-30T11:23:49.368" v="779" actId="21"/>
          <ac:picMkLst>
            <pc:docMk/>
            <pc:sldMk cId="4194568909" sldId="287"/>
            <ac:picMk id="3" creationId="{24A96100-FD71-16DD-F16E-A1BE62F5F53B}"/>
          </ac:picMkLst>
        </pc:picChg>
      </pc:sldChg>
      <pc:sldChg chg="addSp delSp modSp del mod modClrScheme chgLayout">
        <pc:chgData name="Nomathemba Chandiwana" userId="922ef35e-2b94-4f2b-a931-9264d7878aa7" providerId="ADAL" clId="{E3F25C31-A05B-4EE2-9470-72F3C9885CF7}" dt="2024-05-30T09:43:50.008" v="142" actId="47"/>
        <pc:sldMkLst>
          <pc:docMk/>
          <pc:sldMk cId="1951168962" sldId="335"/>
        </pc:sldMkLst>
        <pc:spChg chg="mod ord">
          <ac:chgData name="Nomathemba Chandiwana" userId="922ef35e-2b94-4f2b-a931-9264d7878aa7" providerId="ADAL" clId="{E3F25C31-A05B-4EE2-9470-72F3C9885CF7}" dt="2024-05-30T09:15:42.528" v="52" actId="700"/>
          <ac:spMkLst>
            <pc:docMk/>
            <pc:sldMk cId="1951168962" sldId="335"/>
            <ac:spMk id="2" creationId="{A5A4A772-5D60-DDEE-7613-2C0D79522D36}"/>
          </ac:spMkLst>
        </pc:spChg>
        <pc:spChg chg="add mod ord">
          <ac:chgData name="Nomathemba Chandiwana" userId="922ef35e-2b94-4f2b-a931-9264d7878aa7" providerId="ADAL" clId="{E3F25C31-A05B-4EE2-9470-72F3C9885CF7}" dt="2024-05-30T09:15:42.528" v="52" actId="700"/>
          <ac:spMkLst>
            <pc:docMk/>
            <pc:sldMk cId="1951168962" sldId="335"/>
            <ac:spMk id="4" creationId="{9BA78F1A-F0F4-DB54-67BA-65A80435DE01}"/>
          </ac:spMkLst>
        </pc:spChg>
        <pc:picChg chg="add del mod modCrop">
          <ac:chgData name="Nomathemba Chandiwana" userId="922ef35e-2b94-4f2b-a931-9264d7878aa7" providerId="ADAL" clId="{E3F25C31-A05B-4EE2-9470-72F3C9885CF7}" dt="2024-05-30T09:42:39.047" v="131" actId="21"/>
          <ac:picMkLst>
            <pc:docMk/>
            <pc:sldMk cId="1951168962" sldId="335"/>
            <ac:picMk id="3" creationId="{3293D001-EA30-1142-FA91-46F524FF65E8}"/>
          </ac:picMkLst>
        </pc:picChg>
      </pc:sldChg>
      <pc:sldChg chg="del">
        <pc:chgData name="Nomathemba Chandiwana" userId="922ef35e-2b94-4f2b-a931-9264d7878aa7" providerId="ADAL" clId="{E3F25C31-A05B-4EE2-9470-72F3C9885CF7}" dt="2024-05-30T10:15:19.011" v="450" actId="47"/>
        <pc:sldMkLst>
          <pc:docMk/>
          <pc:sldMk cId="1591653871" sldId="336"/>
        </pc:sldMkLst>
      </pc:sldChg>
      <pc:sldChg chg="delSp modSp add del mod modTransition setBg">
        <pc:chgData name="Nomathemba Chandiwana" userId="922ef35e-2b94-4f2b-a931-9264d7878aa7" providerId="ADAL" clId="{E3F25C31-A05B-4EE2-9470-72F3C9885CF7}" dt="2024-05-30T09:45:14.726" v="191" actId="47"/>
        <pc:sldMkLst>
          <pc:docMk/>
          <pc:sldMk cId="2370644634" sldId="340"/>
        </pc:sldMkLst>
        <pc:picChg chg="del mod modCrop">
          <ac:chgData name="Nomathemba Chandiwana" userId="922ef35e-2b94-4f2b-a931-9264d7878aa7" providerId="ADAL" clId="{E3F25C31-A05B-4EE2-9470-72F3C9885CF7}" dt="2024-05-30T09:45:01.311" v="188" actId="21"/>
          <ac:picMkLst>
            <pc:docMk/>
            <pc:sldMk cId="2370644634" sldId="340"/>
            <ac:picMk id="3" creationId="{E9CDAD8F-0B58-4125-A264-0D94FBDEFECB}"/>
          </ac:picMkLst>
        </pc:picChg>
      </pc:sldChg>
      <pc:sldChg chg="add del modTransition setBg">
        <pc:chgData name="Nomathemba Chandiwana" userId="922ef35e-2b94-4f2b-a931-9264d7878aa7" providerId="ADAL" clId="{E3F25C31-A05B-4EE2-9470-72F3C9885CF7}" dt="2024-05-30T09:15:07.074" v="49" actId="47"/>
        <pc:sldMkLst>
          <pc:docMk/>
          <pc:sldMk cId="27179801" sldId="341"/>
        </pc:sldMkLst>
      </pc:sldChg>
      <pc:sldChg chg="delSp modSp add del mod modTransition setBg">
        <pc:chgData name="Nomathemba Chandiwana" userId="922ef35e-2b94-4f2b-a931-9264d7878aa7" providerId="ADAL" clId="{E3F25C31-A05B-4EE2-9470-72F3C9885CF7}" dt="2024-05-30T09:59:31.499" v="337" actId="47"/>
        <pc:sldMkLst>
          <pc:docMk/>
          <pc:sldMk cId="399938177" sldId="342"/>
        </pc:sldMkLst>
        <pc:picChg chg="del mod modCrop">
          <ac:chgData name="Nomathemba Chandiwana" userId="922ef35e-2b94-4f2b-a931-9264d7878aa7" providerId="ADAL" clId="{E3F25C31-A05B-4EE2-9470-72F3C9885CF7}" dt="2024-05-30T09:56:54.464" v="328" actId="21"/>
          <ac:picMkLst>
            <pc:docMk/>
            <pc:sldMk cId="399938177" sldId="342"/>
            <ac:picMk id="3" creationId="{6B05F971-BD0D-47F0-2445-A65CC48D2566}"/>
          </ac:picMkLst>
        </pc:picChg>
      </pc:sldChg>
      <pc:sldChg chg="delSp modSp add del mod modTransition setBg">
        <pc:chgData name="Nomathemba Chandiwana" userId="922ef35e-2b94-4f2b-a931-9264d7878aa7" providerId="ADAL" clId="{E3F25C31-A05B-4EE2-9470-72F3C9885CF7}" dt="2024-05-30T10:03:35.103" v="406" actId="47"/>
        <pc:sldMkLst>
          <pc:docMk/>
          <pc:sldMk cId="3290598940" sldId="343"/>
        </pc:sldMkLst>
        <pc:picChg chg="del mod modCrop">
          <ac:chgData name="Nomathemba Chandiwana" userId="922ef35e-2b94-4f2b-a931-9264d7878aa7" providerId="ADAL" clId="{E3F25C31-A05B-4EE2-9470-72F3C9885CF7}" dt="2024-05-30T10:03:26.956" v="404" actId="21"/>
          <ac:picMkLst>
            <pc:docMk/>
            <pc:sldMk cId="3290598940" sldId="343"/>
            <ac:picMk id="3" creationId="{174099C4-FC83-929C-ECAD-1D83EF7C59DE}"/>
          </ac:picMkLst>
        </pc:picChg>
      </pc:sldChg>
      <pc:sldChg chg="add del modTransition setBg">
        <pc:chgData name="Nomathemba Chandiwana" userId="922ef35e-2b94-4f2b-a931-9264d7878aa7" providerId="ADAL" clId="{E3F25C31-A05B-4EE2-9470-72F3C9885CF7}" dt="2024-05-30T10:03:43.936" v="407" actId="47"/>
        <pc:sldMkLst>
          <pc:docMk/>
          <pc:sldMk cId="4276832143" sldId="344"/>
        </pc:sldMkLst>
      </pc:sldChg>
      <pc:sldChg chg="add del modTransition setBg">
        <pc:chgData name="Nomathemba Chandiwana" userId="922ef35e-2b94-4f2b-a931-9264d7878aa7" providerId="ADAL" clId="{E3F25C31-A05B-4EE2-9470-72F3C9885CF7}" dt="2024-05-30T10:04:05.382" v="409" actId="47"/>
        <pc:sldMkLst>
          <pc:docMk/>
          <pc:sldMk cId="3989663910" sldId="345"/>
        </pc:sldMkLst>
      </pc:sldChg>
      <pc:sldChg chg="add del modTransition setBg">
        <pc:chgData name="Nomathemba Chandiwana" userId="922ef35e-2b94-4f2b-a931-9264d7878aa7" providerId="ADAL" clId="{E3F25C31-A05B-4EE2-9470-72F3C9885CF7}" dt="2024-05-30T10:03:59.787" v="408" actId="47"/>
        <pc:sldMkLst>
          <pc:docMk/>
          <pc:sldMk cId="2816933364" sldId="346"/>
        </pc:sldMkLst>
      </pc:sldChg>
      <pc:sldChg chg="add del modTransition setBg">
        <pc:chgData name="Nomathemba Chandiwana" userId="922ef35e-2b94-4f2b-a931-9264d7878aa7" providerId="ADAL" clId="{E3F25C31-A05B-4EE2-9470-72F3C9885CF7}" dt="2024-05-30T10:15:05.311" v="449" actId="47"/>
        <pc:sldMkLst>
          <pc:docMk/>
          <pc:sldMk cId="581576761" sldId="347"/>
        </pc:sldMkLst>
      </pc:sldChg>
      <pc:sldChg chg="delSp modSp add del mod modTransition setBg modNotesTx">
        <pc:chgData name="Nomathemba Chandiwana" userId="922ef35e-2b94-4f2b-a931-9264d7878aa7" providerId="ADAL" clId="{E3F25C31-A05B-4EE2-9470-72F3C9885CF7}" dt="2024-05-30T10:56:09.735" v="525" actId="47"/>
        <pc:sldMkLst>
          <pc:docMk/>
          <pc:sldMk cId="3552037003" sldId="348"/>
        </pc:sldMkLst>
        <pc:picChg chg="del mod modCrop">
          <ac:chgData name="Nomathemba Chandiwana" userId="922ef35e-2b94-4f2b-a931-9264d7878aa7" providerId="ADAL" clId="{E3F25C31-A05B-4EE2-9470-72F3C9885CF7}" dt="2024-05-30T10:56:02.208" v="523" actId="21"/>
          <ac:picMkLst>
            <pc:docMk/>
            <pc:sldMk cId="3552037003" sldId="348"/>
            <ac:picMk id="3" creationId="{B0BB2AD2-315F-3A6B-429C-DD389C1C8077}"/>
          </ac:picMkLst>
        </pc:picChg>
      </pc:sldChg>
      <pc:sldChg chg="delSp modSp del mod">
        <pc:chgData name="Nomathemba Chandiwana" userId="922ef35e-2b94-4f2b-a931-9264d7878aa7" providerId="ADAL" clId="{E3F25C31-A05B-4EE2-9470-72F3C9885CF7}" dt="2024-05-30T10:18:44.100" v="465" actId="47"/>
        <pc:sldMkLst>
          <pc:docMk/>
          <pc:sldMk cId="57490659" sldId="351"/>
        </pc:sldMkLst>
        <pc:picChg chg="del mod modCrop">
          <ac:chgData name="Nomathemba Chandiwana" userId="922ef35e-2b94-4f2b-a931-9264d7878aa7" providerId="ADAL" clId="{E3F25C31-A05B-4EE2-9470-72F3C9885CF7}" dt="2024-05-30T10:16:58.372" v="453" actId="21"/>
          <ac:picMkLst>
            <pc:docMk/>
            <pc:sldMk cId="57490659" sldId="351"/>
            <ac:picMk id="3" creationId="{E6A991B2-C49A-C45F-D4FE-DEBF93F03038}"/>
          </ac:picMkLst>
        </pc:picChg>
      </pc:sldChg>
      <pc:sldChg chg="addSp delSp modSp del mod modClrScheme chgLayout">
        <pc:chgData name="Nomathemba Chandiwana" userId="922ef35e-2b94-4f2b-a931-9264d7878aa7" providerId="ADAL" clId="{E3F25C31-A05B-4EE2-9470-72F3C9885CF7}" dt="2024-05-30T11:24:57.848" v="794" actId="47"/>
        <pc:sldMkLst>
          <pc:docMk/>
          <pc:sldMk cId="3121459701" sldId="470"/>
        </pc:sldMkLst>
        <pc:spChg chg="mod ord">
          <ac:chgData name="Nomathemba Chandiwana" userId="922ef35e-2b94-4f2b-a931-9264d7878aa7" providerId="ADAL" clId="{E3F25C31-A05B-4EE2-9470-72F3C9885CF7}" dt="2024-05-30T11:18:20.244" v="692" actId="27636"/>
          <ac:spMkLst>
            <pc:docMk/>
            <pc:sldMk cId="3121459701" sldId="470"/>
            <ac:spMk id="2" creationId="{CEFC2D15-69EF-B346-ED37-0F7A7E777DF6}"/>
          </ac:spMkLst>
        </pc:spChg>
        <pc:spChg chg="add mod ord">
          <ac:chgData name="Nomathemba Chandiwana" userId="922ef35e-2b94-4f2b-a931-9264d7878aa7" providerId="ADAL" clId="{E3F25C31-A05B-4EE2-9470-72F3C9885CF7}" dt="2024-05-30T11:18:19.993" v="691" actId="700"/>
          <ac:spMkLst>
            <pc:docMk/>
            <pc:sldMk cId="3121459701" sldId="470"/>
            <ac:spMk id="4" creationId="{B0FD2B46-8CDC-693F-C157-9C4D7D95F569}"/>
          </ac:spMkLst>
        </pc:spChg>
        <pc:picChg chg="del mod modCrop">
          <ac:chgData name="Nomathemba Chandiwana" userId="922ef35e-2b94-4f2b-a931-9264d7878aa7" providerId="ADAL" clId="{E3F25C31-A05B-4EE2-9470-72F3C9885CF7}" dt="2024-05-30T11:24:54.173" v="793" actId="21"/>
          <ac:picMkLst>
            <pc:docMk/>
            <pc:sldMk cId="3121459701" sldId="470"/>
            <ac:picMk id="3" creationId="{F80E7EDE-0406-BE0F-E04D-F65AD1FE03D9}"/>
          </ac:picMkLst>
        </pc:picChg>
      </pc:sldChg>
      <pc:sldChg chg="addSp delSp modSp mod modNotesTx">
        <pc:chgData name="Nomathemba Chandiwana" userId="922ef35e-2b94-4f2b-a931-9264d7878aa7" providerId="ADAL" clId="{E3F25C31-A05B-4EE2-9470-72F3C9885CF7}" dt="2024-05-30T10:18:16.990" v="464"/>
        <pc:sldMkLst>
          <pc:docMk/>
          <pc:sldMk cId="3608309158" sldId="492"/>
        </pc:sldMkLst>
        <pc:spChg chg="mod">
          <ac:chgData name="Nomathemba Chandiwana" userId="922ef35e-2b94-4f2b-a931-9264d7878aa7" providerId="ADAL" clId="{E3F25C31-A05B-4EE2-9470-72F3C9885CF7}" dt="2024-05-30T10:17:28.850" v="458" actId="14100"/>
          <ac:spMkLst>
            <pc:docMk/>
            <pc:sldMk cId="3608309158" sldId="492"/>
            <ac:spMk id="11" creationId="{6757EA2C-1083-7F1F-B7E5-5D5101AD40D2}"/>
          </ac:spMkLst>
        </pc:spChg>
        <pc:picChg chg="add mod">
          <ac:chgData name="Nomathemba Chandiwana" userId="922ef35e-2b94-4f2b-a931-9264d7878aa7" providerId="ADAL" clId="{E3F25C31-A05B-4EE2-9470-72F3C9885CF7}" dt="2024-05-30T10:17:45.496" v="463" actId="1076"/>
          <ac:picMkLst>
            <pc:docMk/>
            <pc:sldMk cId="3608309158" sldId="492"/>
            <ac:picMk id="2" creationId="{E6A991B2-C49A-C45F-D4FE-DEBF93F03038}"/>
          </ac:picMkLst>
        </pc:picChg>
        <pc:picChg chg="del">
          <ac:chgData name="Nomathemba Chandiwana" userId="922ef35e-2b94-4f2b-a931-9264d7878aa7" providerId="ADAL" clId="{E3F25C31-A05B-4EE2-9470-72F3C9885CF7}" dt="2024-05-30T10:17:11.694" v="454" actId="478"/>
          <ac:picMkLst>
            <pc:docMk/>
            <pc:sldMk cId="3608309158" sldId="492"/>
            <ac:picMk id="3" creationId="{600583C7-839D-EAB5-9062-AB9870F1AE25}"/>
          </ac:picMkLst>
        </pc:picChg>
      </pc:sldChg>
      <pc:sldChg chg="del">
        <pc:chgData name="Nomathemba Chandiwana" userId="922ef35e-2b94-4f2b-a931-9264d7878aa7" providerId="ADAL" clId="{E3F25C31-A05B-4EE2-9470-72F3C9885CF7}" dt="2024-05-30T10:47:55.926" v="468" actId="47"/>
        <pc:sldMkLst>
          <pc:docMk/>
          <pc:sldMk cId="2967337078" sldId="496"/>
        </pc:sldMkLst>
      </pc:sldChg>
      <pc:sldChg chg="del">
        <pc:chgData name="Nomathemba Chandiwana" userId="922ef35e-2b94-4f2b-a931-9264d7878aa7" providerId="ADAL" clId="{E3F25C31-A05B-4EE2-9470-72F3C9885CF7}" dt="2024-05-30T10:19:09.371" v="467" actId="47"/>
        <pc:sldMkLst>
          <pc:docMk/>
          <pc:sldMk cId="2865672411" sldId="530"/>
        </pc:sldMkLst>
      </pc:sldChg>
      <pc:sldChg chg="del">
        <pc:chgData name="Nomathemba Chandiwana" userId="922ef35e-2b94-4f2b-a931-9264d7878aa7" providerId="ADAL" clId="{E3F25C31-A05B-4EE2-9470-72F3C9885CF7}" dt="2024-05-30T10:16:32.921" v="451" actId="47"/>
        <pc:sldMkLst>
          <pc:docMk/>
          <pc:sldMk cId="2094947588" sldId="556"/>
        </pc:sldMkLst>
      </pc:sldChg>
      <pc:sldChg chg="modSp add mod">
        <pc:chgData name="Nomathemba Chandiwana" userId="922ef35e-2b94-4f2b-a931-9264d7878aa7" providerId="ADAL" clId="{E3F25C31-A05B-4EE2-9470-72F3C9885CF7}" dt="2024-05-30T11:26:56.111" v="823" actId="20577"/>
        <pc:sldMkLst>
          <pc:docMk/>
          <pc:sldMk cId="2940177421" sldId="4737"/>
        </pc:sldMkLst>
        <pc:spChg chg="mod">
          <ac:chgData name="Nomathemba Chandiwana" userId="922ef35e-2b94-4f2b-a931-9264d7878aa7" providerId="ADAL" clId="{E3F25C31-A05B-4EE2-9470-72F3C9885CF7}" dt="2024-05-30T11:26:56.111" v="823" actId="20577"/>
          <ac:spMkLst>
            <pc:docMk/>
            <pc:sldMk cId="2940177421" sldId="4737"/>
            <ac:spMk id="3" creationId="{A5A40DF4-3614-4D49-A7E2-4E5567033884}"/>
          </ac:spMkLst>
        </pc:spChg>
      </pc:sldChg>
      <pc:sldChg chg="del">
        <pc:chgData name="Nomathemba Chandiwana" userId="922ef35e-2b94-4f2b-a931-9264d7878aa7" providerId="ADAL" clId="{E3F25C31-A05B-4EE2-9470-72F3C9885CF7}" dt="2024-05-30T10:56:43.529" v="526" actId="47"/>
        <pc:sldMkLst>
          <pc:docMk/>
          <pc:sldMk cId="646754997" sldId="4746"/>
        </pc:sldMkLst>
      </pc:sldChg>
      <pc:sldChg chg="modSp mod">
        <pc:chgData name="Nomathemba Chandiwana" userId="922ef35e-2b94-4f2b-a931-9264d7878aa7" providerId="ADAL" clId="{E3F25C31-A05B-4EE2-9470-72F3C9885CF7}" dt="2024-05-30T11:42:11.677" v="888" actId="20577"/>
        <pc:sldMkLst>
          <pc:docMk/>
          <pc:sldMk cId="2284233663" sldId="4753"/>
        </pc:sldMkLst>
        <pc:spChg chg="mod">
          <ac:chgData name="Nomathemba Chandiwana" userId="922ef35e-2b94-4f2b-a931-9264d7878aa7" providerId="ADAL" clId="{E3F25C31-A05B-4EE2-9470-72F3C9885CF7}" dt="2024-05-30T11:42:11.677" v="888" actId="20577"/>
          <ac:spMkLst>
            <pc:docMk/>
            <pc:sldMk cId="2284233663" sldId="4753"/>
            <ac:spMk id="8" creationId="{7BE9FEC6-4525-FBDE-AE95-62A7289B0399}"/>
          </ac:spMkLst>
        </pc:spChg>
      </pc:sldChg>
      <pc:sldChg chg="modSp mod">
        <pc:chgData name="Nomathemba Chandiwana" userId="922ef35e-2b94-4f2b-a931-9264d7878aa7" providerId="ADAL" clId="{E3F25C31-A05B-4EE2-9470-72F3C9885CF7}" dt="2024-05-30T11:29:00.649" v="883" actId="20577"/>
        <pc:sldMkLst>
          <pc:docMk/>
          <pc:sldMk cId="2349828338" sldId="2096975971"/>
        </pc:sldMkLst>
        <pc:spChg chg="mod">
          <ac:chgData name="Nomathemba Chandiwana" userId="922ef35e-2b94-4f2b-a931-9264d7878aa7" providerId="ADAL" clId="{E3F25C31-A05B-4EE2-9470-72F3C9885CF7}" dt="2024-05-30T11:29:00.649" v="883" actId="20577"/>
          <ac:spMkLst>
            <pc:docMk/>
            <pc:sldMk cId="2349828338" sldId="2096975971"/>
            <ac:spMk id="3" creationId="{FA77B01C-0BCE-9824-DC33-3F8CE8882F22}"/>
          </ac:spMkLst>
        </pc:spChg>
      </pc:sldChg>
      <pc:sldChg chg="del">
        <pc:chgData name="Nomathemba Chandiwana" userId="922ef35e-2b94-4f2b-a931-9264d7878aa7" providerId="ADAL" clId="{E3F25C31-A05B-4EE2-9470-72F3C9885CF7}" dt="2024-05-30T09:14:27.660" v="27" actId="47"/>
        <pc:sldMkLst>
          <pc:docMk/>
          <pc:sldMk cId="4051583997" sldId="2096975975"/>
        </pc:sldMkLst>
      </pc:sldChg>
      <pc:sldChg chg="addSp delSp modSp mod ord modNotesTx">
        <pc:chgData name="Nomathemba Chandiwana" userId="922ef35e-2b94-4f2b-a931-9264d7878aa7" providerId="ADAL" clId="{E3F25C31-A05B-4EE2-9470-72F3C9885CF7}" dt="2024-05-30T11:16:46.049" v="677" actId="1076"/>
        <pc:sldMkLst>
          <pc:docMk/>
          <pc:sldMk cId="105408485" sldId="2096975978"/>
        </pc:sldMkLst>
        <pc:spChg chg="mod">
          <ac:chgData name="Nomathemba Chandiwana" userId="922ef35e-2b94-4f2b-a931-9264d7878aa7" providerId="ADAL" clId="{E3F25C31-A05B-4EE2-9470-72F3C9885CF7}" dt="2024-05-30T11:16:20.676" v="670" actId="20577"/>
          <ac:spMkLst>
            <pc:docMk/>
            <pc:sldMk cId="105408485" sldId="2096975978"/>
            <ac:spMk id="14" creationId="{22D6A5AD-6509-6F0F-8CEB-DD986734486F}"/>
          </ac:spMkLst>
        </pc:spChg>
        <pc:picChg chg="del mod">
          <ac:chgData name="Nomathemba Chandiwana" userId="922ef35e-2b94-4f2b-a931-9264d7878aa7" providerId="ADAL" clId="{E3F25C31-A05B-4EE2-9470-72F3C9885CF7}" dt="2024-05-30T11:16:22.160" v="671" actId="478"/>
          <ac:picMkLst>
            <pc:docMk/>
            <pc:sldMk cId="105408485" sldId="2096975978"/>
            <ac:picMk id="3" creationId="{61EB20A1-923D-1987-887D-5A4DA367889E}"/>
          </ac:picMkLst>
        </pc:picChg>
        <pc:picChg chg="add mod">
          <ac:chgData name="Nomathemba Chandiwana" userId="922ef35e-2b94-4f2b-a931-9264d7878aa7" providerId="ADAL" clId="{E3F25C31-A05B-4EE2-9470-72F3C9885CF7}" dt="2024-05-30T11:16:46.049" v="677" actId="1076"/>
          <ac:picMkLst>
            <pc:docMk/>
            <pc:sldMk cId="105408485" sldId="2096975978"/>
            <ac:picMk id="10" creationId="{36E4D1D5-F2F0-B861-CE92-A7E491B0856B}"/>
          </ac:picMkLst>
        </pc:picChg>
      </pc:sldChg>
      <pc:sldChg chg="del">
        <pc:chgData name="Nomathemba Chandiwana" userId="922ef35e-2b94-4f2b-a931-9264d7878aa7" providerId="ADAL" clId="{E3F25C31-A05B-4EE2-9470-72F3C9885CF7}" dt="2024-05-30T10:19:03.944" v="466" actId="47"/>
        <pc:sldMkLst>
          <pc:docMk/>
          <pc:sldMk cId="2240998654" sldId="2096975979"/>
        </pc:sldMkLst>
      </pc:sldChg>
      <pc:sldChg chg="modSp del mod">
        <pc:chgData name="Nomathemba Chandiwana" userId="922ef35e-2b94-4f2b-a931-9264d7878aa7" providerId="ADAL" clId="{E3F25C31-A05B-4EE2-9470-72F3C9885CF7}" dt="2024-05-30T11:06:18.951" v="560" actId="47"/>
        <pc:sldMkLst>
          <pc:docMk/>
          <pc:sldMk cId="3224407196" sldId="2096975980"/>
        </pc:sldMkLst>
        <pc:picChg chg="mod">
          <ac:chgData name="Nomathemba Chandiwana" userId="922ef35e-2b94-4f2b-a931-9264d7878aa7" providerId="ADAL" clId="{E3F25C31-A05B-4EE2-9470-72F3C9885CF7}" dt="2024-05-30T10:58:40.385" v="527" actId="14100"/>
          <ac:picMkLst>
            <pc:docMk/>
            <pc:sldMk cId="3224407196" sldId="2096975980"/>
            <ac:picMk id="5" creationId="{19B99919-0CCE-F6C8-B6B0-561FFDAEFBBD}"/>
          </ac:picMkLst>
        </pc:picChg>
      </pc:sldChg>
      <pc:sldChg chg="addSp delSp modSp mod modNotesTx">
        <pc:chgData name="Nomathemba Chandiwana" userId="922ef35e-2b94-4f2b-a931-9264d7878aa7" providerId="ADAL" clId="{E3F25C31-A05B-4EE2-9470-72F3C9885CF7}" dt="2024-05-30T11:15:34.227" v="644" actId="20577"/>
        <pc:sldMkLst>
          <pc:docMk/>
          <pc:sldMk cId="2520212409" sldId="2096975981"/>
        </pc:sldMkLst>
        <pc:spChg chg="add mod">
          <ac:chgData name="Nomathemba Chandiwana" userId="922ef35e-2b94-4f2b-a931-9264d7878aa7" providerId="ADAL" clId="{E3F25C31-A05B-4EE2-9470-72F3C9885CF7}" dt="2024-05-30T11:14:25.420" v="639" actId="478"/>
          <ac:spMkLst>
            <pc:docMk/>
            <pc:sldMk cId="2520212409" sldId="2096975981"/>
            <ac:spMk id="11" creationId="{0EB88EC5-3061-DF24-B2DD-0E8CED5A39EE}"/>
          </ac:spMkLst>
        </pc:spChg>
        <pc:picChg chg="del">
          <ac:chgData name="Nomathemba Chandiwana" userId="922ef35e-2b94-4f2b-a931-9264d7878aa7" providerId="ADAL" clId="{E3F25C31-A05B-4EE2-9470-72F3C9885CF7}" dt="2024-05-30T11:14:25.420" v="639" actId="478"/>
          <ac:picMkLst>
            <pc:docMk/>
            <pc:sldMk cId="2520212409" sldId="2096975981"/>
            <ac:picMk id="5" creationId="{AF92076D-AC75-811B-8889-D2EF32390966}"/>
          </ac:picMkLst>
        </pc:picChg>
        <pc:picChg chg="add mod">
          <ac:chgData name="Nomathemba Chandiwana" userId="922ef35e-2b94-4f2b-a931-9264d7878aa7" providerId="ADAL" clId="{E3F25C31-A05B-4EE2-9470-72F3C9885CF7}" dt="2024-05-30T11:14:33.326" v="641" actId="1076"/>
          <ac:picMkLst>
            <pc:docMk/>
            <pc:sldMk cId="2520212409" sldId="2096975981"/>
            <ac:picMk id="15" creationId="{FEAEB57A-1C5C-5EEF-377F-6154625E4F1F}"/>
          </ac:picMkLst>
        </pc:picChg>
      </pc:sldChg>
      <pc:sldChg chg="addSp delSp modSp mod modAnim">
        <pc:chgData name="Nomathemba Chandiwana" userId="922ef35e-2b94-4f2b-a931-9264d7878aa7" providerId="ADAL" clId="{E3F25C31-A05B-4EE2-9470-72F3C9885CF7}" dt="2024-05-30T09:14:55.747" v="48" actId="20577"/>
        <pc:sldMkLst>
          <pc:docMk/>
          <pc:sldMk cId="2381205408" sldId="2096975983"/>
        </pc:sldMkLst>
        <pc:spChg chg="add del mod">
          <ac:chgData name="Nomathemba Chandiwana" userId="922ef35e-2b94-4f2b-a931-9264d7878aa7" providerId="ADAL" clId="{E3F25C31-A05B-4EE2-9470-72F3C9885CF7}" dt="2024-05-30T09:11:06.524" v="12"/>
          <ac:spMkLst>
            <pc:docMk/>
            <pc:sldMk cId="2381205408" sldId="2096975983"/>
            <ac:spMk id="3" creationId="{16FE2242-2DBC-EE5E-1182-529C7D2104C9}"/>
          </ac:spMkLst>
        </pc:spChg>
        <pc:spChg chg="mod">
          <ac:chgData name="Nomathemba Chandiwana" userId="922ef35e-2b94-4f2b-a931-9264d7878aa7" providerId="ADAL" clId="{E3F25C31-A05B-4EE2-9470-72F3C9885CF7}" dt="2024-05-30T09:14:55.747" v="48" actId="20577"/>
          <ac:spMkLst>
            <pc:docMk/>
            <pc:sldMk cId="2381205408" sldId="2096975983"/>
            <ac:spMk id="4" creationId="{9C42A66A-CEE1-4245-3BAB-98AF0A60F648}"/>
          </ac:spMkLst>
        </pc:spChg>
        <pc:spChg chg="add mod">
          <ac:chgData name="Nomathemba Chandiwana" userId="922ef35e-2b94-4f2b-a931-9264d7878aa7" providerId="ADAL" clId="{E3F25C31-A05B-4EE2-9470-72F3C9885CF7}" dt="2024-05-30T09:11:04.699" v="10" actId="1582"/>
          <ac:spMkLst>
            <pc:docMk/>
            <pc:sldMk cId="2381205408" sldId="2096975983"/>
            <ac:spMk id="5" creationId="{5ED04F54-1B46-4A14-0174-689326F43010}"/>
          </ac:spMkLst>
        </pc:spChg>
      </pc:sldChg>
      <pc:sldChg chg="new del">
        <pc:chgData name="Nomathemba Chandiwana" userId="922ef35e-2b94-4f2b-a931-9264d7878aa7" providerId="ADAL" clId="{E3F25C31-A05B-4EE2-9470-72F3C9885CF7}" dt="2024-05-30T09:12:44.833" v="25" actId="47"/>
        <pc:sldMkLst>
          <pc:docMk/>
          <pc:sldMk cId="474642247" sldId="2096975984"/>
        </pc:sldMkLst>
      </pc:sldChg>
      <pc:sldChg chg="addSp delSp modSp add mod modNotesTx">
        <pc:chgData name="Nomathemba Chandiwana" userId="922ef35e-2b94-4f2b-a931-9264d7878aa7" providerId="ADAL" clId="{E3F25C31-A05B-4EE2-9470-72F3C9885CF7}" dt="2024-05-30T09:43:45.111" v="141"/>
        <pc:sldMkLst>
          <pc:docMk/>
          <pc:sldMk cId="4008335146" sldId="2096975984"/>
        </pc:sldMkLst>
        <pc:spChg chg="mod">
          <ac:chgData name="Nomathemba Chandiwana" userId="922ef35e-2b94-4f2b-a931-9264d7878aa7" providerId="ADAL" clId="{E3F25C31-A05B-4EE2-9470-72F3C9885CF7}" dt="2024-05-30T09:43:27.730" v="140" actId="20577"/>
          <ac:spMkLst>
            <pc:docMk/>
            <pc:sldMk cId="4008335146" sldId="2096975984"/>
            <ac:spMk id="2" creationId="{85B03640-7E24-4596-7736-2EB73A4D9265}"/>
          </ac:spMkLst>
        </pc:spChg>
        <pc:spChg chg="del mod">
          <ac:chgData name="Nomathemba Chandiwana" userId="922ef35e-2b94-4f2b-a931-9264d7878aa7" providerId="ADAL" clId="{E3F25C31-A05B-4EE2-9470-72F3C9885CF7}" dt="2024-05-30T09:42:32.580" v="129" actId="478"/>
          <ac:spMkLst>
            <pc:docMk/>
            <pc:sldMk cId="4008335146" sldId="2096975984"/>
            <ac:spMk id="4" creationId="{9C42A66A-CEE1-4245-3BAB-98AF0A60F648}"/>
          </ac:spMkLst>
        </pc:spChg>
        <pc:spChg chg="del">
          <ac:chgData name="Nomathemba Chandiwana" userId="922ef35e-2b94-4f2b-a931-9264d7878aa7" providerId="ADAL" clId="{E3F25C31-A05B-4EE2-9470-72F3C9885CF7}" dt="2024-05-30T09:42:29.255" v="127" actId="478"/>
          <ac:spMkLst>
            <pc:docMk/>
            <pc:sldMk cId="4008335146" sldId="2096975984"/>
            <ac:spMk id="5" creationId="{5ED04F54-1B46-4A14-0174-689326F43010}"/>
          </ac:spMkLst>
        </pc:spChg>
        <pc:spChg chg="add del mod">
          <ac:chgData name="Nomathemba Chandiwana" userId="922ef35e-2b94-4f2b-a931-9264d7878aa7" providerId="ADAL" clId="{E3F25C31-A05B-4EE2-9470-72F3C9885CF7}" dt="2024-05-30T09:42:35.280" v="130" actId="478"/>
          <ac:spMkLst>
            <pc:docMk/>
            <pc:sldMk cId="4008335146" sldId="2096975984"/>
            <ac:spMk id="6" creationId="{EDA31544-9B48-E8EA-C334-EBF5D29BCDD3}"/>
          </ac:spMkLst>
        </pc:spChg>
        <pc:picChg chg="add mod">
          <ac:chgData name="Nomathemba Chandiwana" userId="922ef35e-2b94-4f2b-a931-9264d7878aa7" providerId="ADAL" clId="{E3F25C31-A05B-4EE2-9470-72F3C9885CF7}" dt="2024-05-30T09:42:55.412" v="135" actId="14100"/>
          <ac:picMkLst>
            <pc:docMk/>
            <pc:sldMk cId="4008335146" sldId="2096975984"/>
            <ac:picMk id="7" creationId="{3293D001-EA30-1142-FA91-46F524FF65E8}"/>
          </ac:picMkLst>
        </pc:picChg>
        <pc:picChg chg="del">
          <ac:chgData name="Nomathemba Chandiwana" userId="922ef35e-2b94-4f2b-a931-9264d7878aa7" providerId="ADAL" clId="{E3F25C31-A05B-4EE2-9470-72F3C9885CF7}" dt="2024-05-30T09:42:27.584" v="126" actId="478"/>
          <ac:picMkLst>
            <pc:docMk/>
            <pc:sldMk cId="4008335146" sldId="2096975984"/>
            <ac:picMk id="11" creationId="{BD5B5055-C7C7-509D-030D-C15B122B9CC2}"/>
          </ac:picMkLst>
        </pc:picChg>
      </pc:sldChg>
      <pc:sldChg chg="new del">
        <pc:chgData name="Nomathemba Chandiwana" userId="922ef35e-2b94-4f2b-a931-9264d7878aa7" providerId="ADAL" clId="{E3F25C31-A05B-4EE2-9470-72F3C9885CF7}" dt="2024-05-30T09:44:11.794" v="144" actId="680"/>
        <pc:sldMkLst>
          <pc:docMk/>
          <pc:sldMk cId="909303580" sldId="2096975985"/>
        </pc:sldMkLst>
      </pc:sldChg>
      <pc:sldChg chg="addSp delSp modSp add mod ord modNotesTx">
        <pc:chgData name="Nomathemba Chandiwana" userId="922ef35e-2b94-4f2b-a931-9264d7878aa7" providerId="ADAL" clId="{E3F25C31-A05B-4EE2-9470-72F3C9885CF7}" dt="2024-05-30T11:33:58.009" v="885" actId="20577"/>
        <pc:sldMkLst>
          <pc:docMk/>
          <pc:sldMk cId="3514588814" sldId="2096975985"/>
        </pc:sldMkLst>
        <pc:spChg chg="mod">
          <ac:chgData name="Nomathemba Chandiwana" userId="922ef35e-2b94-4f2b-a931-9264d7878aa7" providerId="ADAL" clId="{E3F25C31-A05B-4EE2-9470-72F3C9885CF7}" dt="2024-05-30T11:33:58.009" v="885" actId="20577"/>
          <ac:spMkLst>
            <pc:docMk/>
            <pc:sldMk cId="3514588814" sldId="2096975985"/>
            <ac:spMk id="2" creationId="{85B03640-7E24-4596-7736-2EB73A4D9265}"/>
          </ac:spMkLst>
        </pc:spChg>
        <pc:spChg chg="add del">
          <ac:chgData name="Nomathemba Chandiwana" userId="922ef35e-2b94-4f2b-a931-9264d7878aa7" providerId="ADAL" clId="{E3F25C31-A05B-4EE2-9470-72F3C9885CF7}" dt="2024-05-30T10:55:58.607" v="522" actId="22"/>
          <ac:spMkLst>
            <pc:docMk/>
            <pc:sldMk cId="3514588814" sldId="2096975985"/>
            <ac:spMk id="6" creationId="{75D239AA-AE38-EADB-82E5-05F11971A82A}"/>
          </ac:spMkLst>
        </pc:spChg>
        <pc:picChg chg="add del mod">
          <ac:chgData name="Nomathemba Chandiwana" userId="922ef35e-2b94-4f2b-a931-9264d7878aa7" providerId="ADAL" clId="{E3F25C31-A05B-4EE2-9470-72F3C9885CF7}" dt="2024-05-30T09:56:58.501" v="329" actId="478"/>
          <ac:picMkLst>
            <pc:docMk/>
            <pc:sldMk cId="3514588814" sldId="2096975985"/>
            <ac:picMk id="3" creationId="{E9CDAD8F-0B58-4125-A264-0D94FBDEFECB}"/>
          </ac:picMkLst>
        </pc:picChg>
        <pc:picChg chg="add del mod">
          <ac:chgData name="Nomathemba Chandiwana" userId="922ef35e-2b94-4f2b-a931-9264d7878aa7" providerId="ADAL" clId="{E3F25C31-A05B-4EE2-9470-72F3C9885CF7}" dt="2024-05-30T10:55:55.850" v="520" actId="478"/>
          <ac:picMkLst>
            <pc:docMk/>
            <pc:sldMk cId="3514588814" sldId="2096975985"/>
            <ac:picMk id="4" creationId="{6B05F971-BD0D-47F0-2445-A65CC48D2566}"/>
          </ac:picMkLst>
        </pc:picChg>
        <pc:picChg chg="del">
          <ac:chgData name="Nomathemba Chandiwana" userId="922ef35e-2b94-4f2b-a931-9264d7878aa7" providerId="ADAL" clId="{E3F25C31-A05B-4EE2-9470-72F3C9885CF7}" dt="2024-05-30T09:45:06.360" v="189" actId="478"/>
          <ac:picMkLst>
            <pc:docMk/>
            <pc:sldMk cId="3514588814" sldId="2096975985"/>
            <ac:picMk id="7" creationId="{3293D001-EA30-1142-FA91-46F524FF65E8}"/>
          </ac:picMkLst>
        </pc:picChg>
        <pc:picChg chg="add mod">
          <ac:chgData name="Nomathemba Chandiwana" userId="922ef35e-2b94-4f2b-a931-9264d7878aa7" providerId="ADAL" clId="{E3F25C31-A05B-4EE2-9470-72F3C9885CF7}" dt="2024-05-30T10:56:05.317" v="524"/>
          <ac:picMkLst>
            <pc:docMk/>
            <pc:sldMk cId="3514588814" sldId="2096975985"/>
            <ac:picMk id="8" creationId="{B0BB2AD2-315F-3A6B-429C-DD389C1C8077}"/>
          </ac:picMkLst>
        </pc:picChg>
      </pc:sldChg>
      <pc:sldChg chg="add modNotesTx">
        <pc:chgData name="Nomathemba Chandiwana" userId="922ef35e-2b94-4f2b-a931-9264d7878aa7" providerId="ADAL" clId="{E3F25C31-A05B-4EE2-9470-72F3C9885CF7}" dt="2024-05-30T09:50:03.540" v="194" actId="20577"/>
        <pc:sldMkLst>
          <pc:docMk/>
          <pc:sldMk cId="4258674934" sldId="2096975986"/>
        </pc:sldMkLst>
      </pc:sldChg>
      <pc:sldChg chg="addSp delSp modSp add mod">
        <pc:chgData name="Nomathemba Chandiwana" userId="922ef35e-2b94-4f2b-a931-9264d7878aa7" providerId="ADAL" clId="{E3F25C31-A05B-4EE2-9470-72F3C9885CF7}" dt="2024-05-30T10:06:44.323" v="448" actId="20577"/>
        <pc:sldMkLst>
          <pc:docMk/>
          <pc:sldMk cId="2377631494" sldId="2096975987"/>
        </pc:sldMkLst>
        <pc:spChg chg="mod">
          <ac:chgData name="Nomathemba Chandiwana" userId="922ef35e-2b94-4f2b-a931-9264d7878aa7" providerId="ADAL" clId="{E3F25C31-A05B-4EE2-9470-72F3C9885CF7}" dt="2024-05-30T10:06:44.323" v="448" actId="20577"/>
          <ac:spMkLst>
            <pc:docMk/>
            <pc:sldMk cId="2377631494" sldId="2096975987"/>
            <ac:spMk id="2" creationId="{85B03640-7E24-4596-7736-2EB73A4D9265}"/>
          </ac:spMkLst>
        </pc:spChg>
        <pc:picChg chg="add mod">
          <ac:chgData name="Nomathemba Chandiwana" userId="922ef35e-2b94-4f2b-a931-9264d7878aa7" providerId="ADAL" clId="{E3F25C31-A05B-4EE2-9470-72F3C9885CF7}" dt="2024-05-30T10:03:30.404" v="405"/>
          <ac:picMkLst>
            <pc:docMk/>
            <pc:sldMk cId="2377631494" sldId="2096975987"/>
            <ac:picMk id="3" creationId="{174099C4-FC83-929C-ECAD-1D83EF7C59DE}"/>
          </ac:picMkLst>
        </pc:picChg>
        <pc:picChg chg="del">
          <ac:chgData name="Nomathemba Chandiwana" userId="922ef35e-2b94-4f2b-a931-9264d7878aa7" providerId="ADAL" clId="{E3F25C31-A05B-4EE2-9470-72F3C9885CF7}" dt="2024-05-30T10:02:52.143" v="401" actId="478"/>
          <ac:picMkLst>
            <pc:docMk/>
            <pc:sldMk cId="2377631494" sldId="2096975987"/>
            <ac:picMk id="4" creationId="{6B05F971-BD0D-47F0-2445-A65CC48D2566}"/>
          </ac:picMkLst>
        </pc:picChg>
      </pc:sldChg>
      <pc:sldChg chg="modSp add del mod">
        <pc:chgData name="Nomathemba Chandiwana" userId="922ef35e-2b94-4f2b-a931-9264d7878aa7" providerId="ADAL" clId="{E3F25C31-A05B-4EE2-9470-72F3C9885CF7}" dt="2024-05-30T10:04:51.146" v="435" actId="47"/>
        <pc:sldMkLst>
          <pc:docMk/>
          <pc:sldMk cId="2887397367" sldId="2096975988"/>
        </pc:sldMkLst>
        <pc:spChg chg="mod">
          <ac:chgData name="Nomathemba Chandiwana" userId="922ef35e-2b94-4f2b-a931-9264d7878aa7" providerId="ADAL" clId="{E3F25C31-A05B-4EE2-9470-72F3C9885CF7}" dt="2024-05-30T10:04:45.779" v="434" actId="20577"/>
          <ac:spMkLst>
            <pc:docMk/>
            <pc:sldMk cId="2887397367" sldId="2096975988"/>
            <ac:spMk id="2" creationId="{85B03640-7E24-4596-7736-2EB73A4D9265}"/>
          </ac:spMkLst>
        </pc:spChg>
      </pc:sldChg>
      <pc:sldChg chg="addSp delSp modSp add mod modNotesTx">
        <pc:chgData name="Nomathemba Chandiwana" userId="922ef35e-2b94-4f2b-a931-9264d7878aa7" providerId="ADAL" clId="{E3F25C31-A05B-4EE2-9470-72F3C9885CF7}" dt="2024-05-30T11:14:05.503" v="638"/>
        <pc:sldMkLst>
          <pc:docMk/>
          <pc:sldMk cId="4259457936" sldId="2096975988"/>
        </pc:sldMkLst>
        <pc:spChg chg="add mod">
          <ac:chgData name="Nomathemba Chandiwana" userId="922ef35e-2b94-4f2b-a931-9264d7878aa7" providerId="ADAL" clId="{E3F25C31-A05B-4EE2-9470-72F3C9885CF7}" dt="2024-05-30T11:11:13.758" v="618" actId="5793"/>
          <ac:spMkLst>
            <pc:docMk/>
            <pc:sldMk cId="4259457936" sldId="2096975988"/>
            <ac:spMk id="5" creationId="{6757EA2C-1083-7F1F-B7E5-5D5101AD40D2}"/>
          </ac:spMkLst>
        </pc:spChg>
        <pc:spChg chg="mod">
          <ac:chgData name="Nomathemba Chandiwana" userId="922ef35e-2b94-4f2b-a931-9264d7878aa7" providerId="ADAL" clId="{E3F25C31-A05B-4EE2-9470-72F3C9885CF7}" dt="2024-05-30T11:13:32.025" v="636" actId="20577"/>
          <ac:spMkLst>
            <pc:docMk/>
            <pc:sldMk cId="4259457936" sldId="2096975988"/>
            <ac:spMk id="10" creationId="{00000000-0000-0000-0000-000000000000}"/>
          </ac:spMkLst>
        </pc:spChg>
        <pc:spChg chg="del">
          <ac:chgData name="Nomathemba Chandiwana" userId="922ef35e-2b94-4f2b-a931-9264d7878aa7" providerId="ADAL" clId="{E3F25C31-A05B-4EE2-9470-72F3C9885CF7}" dt="2024-05-30T11:00:03.252" v="536" actId="21"/>
          <ac:spMkLst>
            <pc:docMk/>
            <pc:sldMk cId="4259457936" sldId="2096975988"/>
            <ac:spMk id="11" creationId="{6757EA2C-1083-7F1F-B7E5-5D5101AD40D2}"/>
          </ac:spMkLst>
        </pc:spChg>
        <pc:spChg chg="mod">
          <ac:chgData name="Nomathemba Chandiwana" userId="922ef35e-2b94-4f2b-a931-9264d7878aa7" providerId="ADAL" clId="{E3F25C31-A05B-4EE2-9470-72F3C9885CF7}" dt="2024-05-30T11:00:53.887" v="544" actId="20577"/>
          <ac:spMkLst>
            <pc:docMk/>
            <pc:sldMk cId="4259457936" sldId="2096975988"/>
            <ac:spMk id="22" creationId="{ECC2114E-5D01-40C3-A362-C0FECD1A4309}"/>
          </ac:spMkLst>
        </pc:spChg>
        <pc:picChg chg="del">
          <ac:chgData name="Nomathemba Chandiwana" userId="922ef35e-2b94-4f2b-a931-9264d7878aa7" providerId="ADAL" clId="{E3F25C31-A05B-4EE2-9470-72F3C9885CF7}" dt="2024-05-30T10:59:47.799" v="529" actId="478"/>
          <ac:picMkLst>
            <pc:docMk/>
            <pc:sldMk cId="4259457936" sldId="2096975988"/>
            <ac:picMk id="2" creationId="{E6A991B2-C49A-C45F-D4FE-DEBF93F03038}"/>
          </ac:picMkLst>
        </pc:picChg>
        <pc:picChg chg="add mod">
          <ac:chgData name="Nomathemba Chandiwana" userId="922ef35e-2b94-4f2b-a931-9264d7878aa7" providerId="ADAL" clId="{E3F25C31-A05B-4EE2-9470-72F3C9885CF7}" dt="2024-05-30T11:00:05.669" v="537" actId="1076"/>
          <ac:picMkLst>
            <pc:docMk/>
            <pc:sldMk cId="4259457936" sldId="2096975988"/>
            <ac:picMk id="4" creationId="{5EA87270-799E-7801-0BE1-90F3AD109212}"/>
          </ac:picMkLst>
        </pc:picChg>
      </pc:sldChg>
      <pc:sldChg chg="add">
        <pc:chgData name="Nomathemba Chandiwana" userId="922ef35e-2b94-4f2b-a931-9264d7878aa7" providerId="ADAL" clId="{E3F25C31-A05B-4EE2-9470-72F3C9885CF7}" dt="2024-05-30T11:16:06.067" v="647" actId="2890"/>
        <pc:sldMkLst>
          <pc:docMk/>
          <pc:sldMk cId="2843639672" sldId="2096975989"/>
        </pc:sldMkLst>
      </pc:sldChg>
      <pc:sldChg chg="addSp delSp modSp add mod modNotesTx">
        <pc:chgData name="Nomathemba Chandiwana" userId="922ef35e-2b94-4f2b-a931-9264d7878aa7" providerId="ADAL" clId="{E3F25C31-A05B-4EE2-9470-72F3C9885CF7}" dt="2024-05-30T11:22:33.524" v="745"/>
        <pc:sldMkLst>
          <pc:docMk/>
          <pc:sldMk cId="3088667653" sldId="2096975990"/>
        </pc:sldMkLst>
        <pc:spChg chg="mod">
          <ac:chgData name="Nomathemba Chandiwana" userId="922ef35e-2b94-4f2b-a931-9264d7878aa7" providerId="ADAL" clId="{E3F25C31-A05B-4EE2-9470-72F3C9885CF7}" dt="2024-05-30T11:21:50.084" v="744" actId="20577"/>
          <ac:spMkLst>
            <pc:docMk/>
            <pc:sldMk cId="3088667653" sldId="2096975990"/>
            <ac:spMk id="14" creationId="{22D6A5AD-6509-6F0F-8CEB-DD986734486F}"/>
          </ac:spMkLst>
        </pc:spChg>
        <pc:picChg chg="add mod">
          <ac:chgData name="Nomathemba Chandiwana" userId="922ef35e-2b94-4f2b-a931-9264d7878aa7" providerId="ADAL" clId="{E3F25C31-A05B-4EE2-9470-72F3C9885CF7}" dt="2024-05-30T11:20:01.753" v="720"/>
          <ac:picMkLst>
            <pc:docMk/>
            <pc:sldMk cId="3088667653" sldId="2096975990"/>
            <ac:picMk id="2" creationId="{E1048392-FDDC-5DF8-522C-FC4BCD76DC02}"/>
          </ac:picMkLst>
        </pc:picChg>
        <pc:picChg chg="add mod">
          <ac:chgData name="Nomathemba Chandiwana" userId="922ef35e-2b94-4f2b-a931-9264d7878aa7" providerId="ADAL" clId="{E3F25C31-A05B-4EE2-9470-72F3C9885CF7}" dt="2024-05-30T11:20:33.080" v="723" actId="14100"/>
          <ac:picMkLst>
            <pc:docMk/>
            <pc:sldMk cId="3088667653" sldId="2096975990"/>
            <ac:picMk id="3" creationId="{818E0753-4E9F-913C-1704-A09787C837E8}"/>
          </ac:picMkLst>
        </pc:picChg>
        <pc:picChg chg="del">
          <ac:chgData name="Nomathemba Chandiwana" userId="922ef35e-2b94-4f2b-a931-9264d7878aa7" providerId="ADAL" clId="{E3F25C31-A05B-4EE2-9470-72F3C9885CF7}" dt="2024-05-30T11:19:37.812" v="718" actId="478"/>
          <ac:picMkLst>
            <pc:docMk/>
            <pc:sldMk cId="3088667653" sldId="2096975990"/>
            <ac:picMk id="10" creationId="{36E4D1D5-F2F0-B861-CE92-A7E491B0856B}"/>
          </ac:picMkLst>
        </pc:picChg>
      </pc:sldChg>
      <pc:sldChg chg="addSp delSp modSp add mod">
        <pc:chgData name="Nomathemba Chandiwana" userId="922ef35e-2b94-4f2b-a931-9264d7878aa7" providerId="ADAL" clId="{E3F25C31-A05B-4EE2-9470-72F3C9885CF7}" dt="2024-05-30T11:23:55.884" v="781" actId="1076"/>
        <pc:sldMkLst>
          <pc:docMk/>
          <pc:sldMk cId="3393057374" sldId="2096975991"/>
        </pc:sldMkLst>
        <pc:spChg chg="add del">
          <ac:chgData name="Nomathemba Chandiwana" userId="922ef35e-2b94-4f2b-a931-9264d7878aa7" providerId="ADAL" clId="{E3F25C31-A05B-4EE2-9470-72F3C9885CF7}" dt="2024-05-30T11:23:46.164" v="778" actId="22"/>
          <ac:spMkLst>
            <pc:docMk/>
            <pc:sldMk cId="3393057374" sldId="2096975991"/>
            <ac:spMk id="4" creationId="{14AE8C70-5DEC-1907-58BA-2D6D18EC42AE}"/>
          </ac:spMkLst>
        </pc:spChg>
        <pc:spChg chg="mod">
          <ac:chgData name="Nomathemba Chandiwana" userId="922ef35e-2b94-4f2b-a931-9264d7878aa7" providerId="ADAL" clId="{E3F25C31-A05B-4EE2-9470-72F3C9885CF7}" dt="2024-05-30T11:23:41.066" v="775" actId="20577"/>
          <ac:spMkLst>
            <pc:docMk/>
            <pc:sldMk cId="3393057374" sldId="2096975991"/>
            <ac:spMk id="14" creationId="{22D6A5AD-6509-6F0F-8CEB-DD986734486F}"/>
          </ac:spMkLst>
        </pc:spChg>
        <pc:picChg chg="del">
          <ac:chgData name="Nomathemba Chandiwana" userId="922ef35e-2b94-4f2b-a931-9264d7878aa7" providerId="ADAL" clId="{E3F25C31-A05B-4EE2-9470-72F3C9885CF7}" dt="2024-05-30T11:23:43.690" v="776" actId="478"/>
          <ac:picMkLst>
            <pc:docMk/>
            <pc:sldMk cId="3393057374" sldId="2096975991"/>
            <ac:picMk id="3" creationId="{818E0753-4E9F-913C-1704-A09787C837E8}"/>
          </ac:picMkLst>
        </pc:picChg>
        <pc:picChg chg="add mod">
          <ac:chgData name="Nomathemba Chandiwana" userId="922ef35e-2b94-4f2b-a931-9264d7878aa7" providerId="ADAL" clId="{E3F25C31-A05B-4EE2-9470-72F3C9885CF7}" dt="2024-05-30T11:23:55.884" v="781" actId="1076"/>
          <ac:picMkLst>
            <pc:docMk/>
            <pc:sldMk cId="3393057374" sldId="2096975991"/>
            <ac:picMk id="5" creationId="{24A96100-FD71-16DD-F16E-A1BE62F5F53B}"/>
          </ac:picMkLst>
        </pc:picChg>
      </pc:sldChg>
      <pc:sldChg chg="addSp delSp modSp new mod">
        <pc:chgData name="Nomathemba Chandiwana" userId="922ef35e-2b94-4f2b-a931-9264d7878aa7" providerId="ADAL" clId="{E3F25C31-A05B-4EE2-9470-72F3C9885CF7}" dt="2024-05-30T11:43:25.664" v="934" actId="14100"/>
        <pc:sldMkLst>
          <pc:docMk/>
          <pc:sldMk cId="4292438410" sldId="2096975992"/>
        </pc:sldMkLst>
        <pc:spChg chg="mod">
          <ac:chgData name="Nomathemba Chandiwana" userId="922ef35e-2b94-4f2b-a931-9264d7878aa7" providerId="ADAL" clId="{E3F25C31-A05B-4EE2-9470-72F3C9885CF7}" dt="2024-05-30T11:43:15.776" v="931" actId="108"/>
          <ac:spMkLst>
            <pc:docMk/>
            <pc:sldMk cId="4292438410" sldId="2096975992"/>
            <ac:spMk id="2" creationId="{F163A3DF-ABDB-2EB7-DDBD-D52A80F2C746}"/>
          </ac:spMkLst>
        </pc:spChg>
        <pc:spChg chg="del">
          <ac:chgData name="Nomathemba Chandiwana" userId="922ef35e-2b94-4f2b-a931-9264d7878aa7" providerId="ADAL" clId="{E3F25C31-A05B-4EE2-9470-72F3C9885CF7}" dt="2024-05-30T11:25:17.577" v="796"/>
          <ac:spMkLst>
            <pc:docMk/>
            <pc:sldMk cId="4292438410" sldId="2096975992"/>
            <ac:spMk id="3" creationId="{C7C79AB7-F634-9D43-70FD-E00C081973DC}"/>
          </ac:spMkLst>
        </pc:spChg>
        <pc:spChg chg="del">
          <ac:chgData name="Nomathemba Chandiwana" userId="922ef35e-2b94-4f2b-a931-9264d7878aa7" providerId="ADAL" clId="{E3F25C31-A05B-4EE2-9470-72F3C9885CF7}" dt="2024-05-30T11:25:26.009" v="797" actId="478"/>
          <ac:spMkLst>
            <pc:docMk/>
            <pc:sldMk cId="4292438410" sldId="2096975992"/>
            <ac:spMk id="4" creationId="{53306C8E-E699-6505-3431-C5C1FED410E4}"/>
          </ac:spMkLst>
        </pc:spChg>
        <pc:picChg chg="add mod">
          <ac:chgData name="Nomathemba Chandiwana" userId="922ef35e-2b94-4f2b-a931-9264d7878aa7" providerId="ADAL" clId="{E3F25C31-A05B-4EE2-9470-72F3C9885CF7}" dt="2024-05-30T11:43:25.664" v="934" actId="14100"/>
          <ac:picMkLst>
            <pc:docMk/>
            <pc:sldMk cId="4292438410" sldId="2096975992"/>
            <ac:picMk id="5" creationId="{F80E7EDE-0406-BE0F-E04D-F65AD1FE03D9}"/>
          </ac:picMkLst>
        </pc:picChg>
      </pc:sldChg>
      <pc:sldChg chg="add">
        <pc:chgData name="Nomathemba Chandiwana" userId="922ef35e-2b94-4f2b-a931-9264d7878aa7" providerId="ADAL" clId="{E3F25C31-A05B-4EE2-9470-72F3C9885CF7}" dt="2024-05-30T11:25:33.450" v="798" actId="2890"/>
        <pc:sldMkLst>
          <pc:docMk/>
          <pc:sldMk cId="641902100" sldId="2096975993"/>
        </pc:sldMkLst>
      </pc:sldChg>
      <pc:sldChg chg="add del">
        <pc:chgData name="Nomathemba Chandiwana" userId="922ef35e-2b94-4f2b-a931-9264d7878aa7" providerId="ADAL" clId="{E3F25C31-A05B-4EE2-9470-72F3C9885CF7}" dt="2024-05-30T11:25:03.149" v="795" actId="47"/>
        <pc:sldMkLst>
          <pc:docMk/>
          <pc:sldMk cId="2741479313" sldId="2096975993"/>
        </pc:sldMkLst>
      </pc:sldChg>
      <pc:sldChg chg="new del">
        <pc:chgData name="Nomathemba Chandiwana" userId="922ef35e-2b94-4f2b-a931-9264d7878aa7" providerId="ADAL" clId="{E3F25C31-A05B-4EE2-9470-72F3C9885CF7}" dt="2024-05-30T11:42:28.666" v="889" actId="47"/>
        <pc:sldMkLst>
          <pc:docMk/>
          <pc:sldMk cId="33364752" sldId="2096975994"/>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3A1F4B-370C-4C04-BF2F-8906AF69D4DF}"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6AA06AF5-1DD6-4954-B64F-9FECAA7D04A9}">
      <dgm:prSet/>
      <dgm:spPr/>
      <dgm:t>
        <a:bodyPr/>
        <a:lstStyle/>
        <a:p>
          <a:pPr>
            <a:lnSpc>
              <a:spcPct val="100000"/>
            </a:lnSpc>
          </a:pPr>
          <a:r>
            <a:rPr lang="en-ZA" b="0" i="0" baseline="0" dirty="0"/>
            <a:t>Switch ART Regimens</a:t>
          </a:r>
          <a:endParaRPr lang="en-US" dirty="0"/>
        </a:p>
      </dgm:t>
    </dgm:pt>
    <dgm:pt modelId="{75526B57-7C0E-4244-9D8E-BC615A51E4E2}" type="parTrans" cxnId="{0719FFB4-AD5E-4CAC-A084-3285EEC5D21E}">
      <dgm:prSet/>
      <dgm:spPr/>
      <dgm:t>
        <a:bodyPr/>
        <a:lstStyle/>
        <a:p>
          <a:endParaRPr lang="en-US"/>
        </a:p>
      </dgm:t>
    </dgm:pt>
    <dgm:pt modelId="{A6B76892-B335-40F1-880A-82C7A62CB1EA}" type="sibTrans" cxnId="{0719FFB4-AD5E-4CAC-A084-3285EEC5D21E}">
      <dgm:prSet/>
      <dgm:spPr/>
      <dgm:t>
        <a:bodyPr/>
        <a:lstStyle/>
        <a:p>
          <a:pPr>
            <a:lnSpc>
              <a:spcPct val="100000"/>
            </a:lnSpc>
          </a:pPr>
          <a:endParaRPr lang="en-US"/>
        </a:p>
      </dgm:t>
    </dgm:pt>
    <dgm:pt modelId="{19DD088D-7398-46A2-924B-98F033FCE328}">
      <dgm:prSet/>
      <dgm:spPr/>
      <dgm:t>
        <a:bodyPr/>
        <a:lstStyle/>
        <a:p>
          <a:pPr>
            <a:lnSpc>
              <a:spcPct val="100000"/>
            </a:lnSpc>
          </a:pPr>
          <a:r>
            <a:rPr lang="en-ZA" b="0" i="0" baseline="0" dirty="0"/>
            <a:t>Lifestyle interventions</a:t>
          </a:r>
          <a:endParaRPr lang="en-US" dirty="0"/>
        </a:p>
      </dgm:t>
    </dgm:pt>
    <dgm:pt modelId="{E97B2667-62E4-428E-8AF6-B2DD70911BB6}" type="parTrans" cxnId="{8352F236-1F33-448F-BF6F-50BA8198155C}">
      <dgm:prSet/>
      <dgm:spPr/>
      <dgm:t>
        <a:bodyPr/>
        <a:lstStyle/>
        <a:p>
          <a:endParaRPr lang="en-US"/>
        </a:p>
      </dgm:t>
    </dgm:pt>
    <dgm:pt modelId="{6E034336-E837-4305-BC99-44F66624FF65}" type="sibTrans" cxnId="{8352F236-1F33-448F-BF6F-50BA8198155C}">
      <dgm:prSet/>
      <dgm:spPr/>
      <dgm:t>
        <a:bodyPr/>
        <a:lstStyle/>
        <a:p>
          <a:pPr>
            <a:lnSpc>
              <a:spcPct val="100000"/>
            </a:lnSpc>
          </a:pPr>
          <a:endParaRPr lang="en-US"/>
        </a:p>
      </dgm:t>
    </dgm:pt>
    <dgm:pt modelId="{0F84C92D-3A1D-49B3-8379-100C9FFDFB0A}">
      <dgm:prSet/>
      <dgm:spPr/>
      <dgm:t>
        <a:bodyPr/>
        <a:lstStyle/>
        <a:p>
          <a:pPr>
            <a:lnSpc>
              <a:spcPct val="100000"/>
            </a:lnSpc>
          </a:pPr>
          <a:r>
            <a:rPr lang="en-ZA" b="0" i="0" baseline="0" dirty="0"/>
            <a:t>Public health interventions </a:t>
          </a:r>
          <a:endParaRPr lang="en-US" dirty="0"/>
        </a:p>
      </dgm:t>
    </dgm:pt>
    <dgm:pt modelId="{7D1D481A-DCC2-4DF2-B1C7-7546B0FD70BB}" type="parTrans" cxnId="{8E6EEE76-5E71-4FDF-964A-40F8FC690DA4}">
      <dgm:prSet/>
      <dgm:spPr/>
      <dgm:t>
        <a:bodyPr/>
        <a:lstStyle/>
        <a:p>
          <a:endParaRPr lang="en-US"/>
        </a:p>
      </dgm:t>
    </dgm:pt>
    <dgm:pt modelId="{1473A91F-3AC0-44F9-8A33-86D99BA4BF75}" type="sibTrans" cxnId="{8E6EEE76-5E71-4FDF-964A-40F8FC690DA4}">
      <dgm:prSet/>
      <dgm:spPr/>
      <dgm:t>
        <a:bodyPr/>
        <a:lstStyle/>
        <a:p>
          <a:pPr>
            <a:lnSpc>
              <a:spcPct val="100000"/>
            </a:lnSpc>
          </a:pPr>
          <a:endParaRPr lang="en-US"/>
        </a:p>
      </dgm:t>
    </dgm:pt>
    <dgm:pt modelId="{2571A3F9-C33C-4450-B5EE-A27EC9B7909E}">
      <dgm:prSet/>
      <dgm:spPr/>
      <dgm:t>
        <a:bodyPr/>
        <a:lstStyle/>
        <a:p>
          <a:pPr>
            <a:lnSpc>
              <a:spcPct val="100000"/>
            </a:lnSpc>
          </a:pPr>
          <a:r>
            <a:rPr lang="en-ZA" b="0" i="0" baseline="0" dirty="0"/>
            <a:t>Medical therapies &amp; surgical intervention</a:t>
          </a:r>
          <a:endParaRPr lang="en-US" dirty="0"/>
        </a:p>
      </dgm:t>
    </dgm:pt>
    <dgm:pt modelId="{ADB86A90-B316-4B2E-85A9-30B94B881B4A}" type="parTrans" cxnId="{8484A42D-6610-4DC5-A834-205FAA5195FA}">
      <dgm:prSet/>
      <dgm:spPr/>
      <dgm:t>
        <a:bodyPr/>
        <a:lstStyle/>
        <a:p>
          <a:endParaRPr lang="en-US"/>
        </a:p>
      </dgm:t>
    </dgm:pt>
    <dgm:pt modelId="{D47BE3A3-BF42-40BD-AA0F-BF022FEF7B63}" type="sibTrans" cxnId="{8484A42D-6610-4DC5-A834-205FAA5195FA}">
      <dgm:prSet/>
      <dgm:spPr/>
      <dgm:t>
        <a:bodyPr/>
        <a:lstStyle/>
        <a:p>
          <a:endParaRPr lang="en-US"/>
        </a:p>
      </dgm:t>
    </dgm:pt>
    <dgm:pt modelId="{D13ADE19-83EE-4300-88DD-1854D1913581}" type="pres">
      <dgm:prSet presAssocID="{553A1F4B-370C-4C04-BF2F-8906AF69D4DF}" presName="root" presStyleCnt="0">
        <dgm:presLayoutVars>
          <dgm:dir/>
          <dgm:resizeHandles val="exact"/>
        </dgm:presLayoutVars>
      </dgm:prSet>
      <dgm:spPr/>
    </dgm:pt>
    <dgm:pt modelId="{5826A7D4-B785-44B2-AC72-E981BC6ADC3C}" type="pres">
      <dgm:prSet presAssocID="{553A1F4B-370C-4C04-BF2F-8906AF69D4DF}" presName="container" presStyleCnt="0">
        <dgm:presLayoutVars>
          <dgm:dir/>
          <dgm:resizeHandles val="exact"/>
        </dgm:presLayoutVars>
      </dgm:prSet>
      <dgm:spPr/>
    </dgm:pt>
    <dgm:pt modelId="{4C9F20CD-9E2B-4526-ACBF-E542B9B891C1}" type="pres">
      <dgm:prSet presAssocID="{6AA06AF5-1DD6-4954-B64F-9FECAA7D04A9}" presName="compNode" presStyleCnt="0"/>
      <dgm:spPr/>
    </dgm:pt>
    <dgm:pt modelId="{311F322D-D651-4E67-BAC8-8AD9AA27B900}" type="pres">
      <dgm:prSet presAssocID="{6AA06AF5-1DD6-4954-B64F-9FECAA7D04A9}" presName="iconBgRect" presStyleLbl="bgShp" presStyleIdx="0" presStyleCnt="4"/>
      <dgm:spPr/>
    </dgm:pt>
    <dgm:pt modelId="{6E03262A-BAE6-4757-8740-C125CA8CA622}" type="pres">
      <dgm:prSet presAssocID="{6AA06AF5-1DD6-4954-B64F-9FECAA7D04A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alette"/>
        </a:ext>
      </dgm:extLst>
    </dgm:pt>
    <dgm:pt modelId="{69C0CF07-79A0-456F-90FD-6D29DD6D2E86}" type="pres">
      <dgm:prSet presAssocID="{6AA06AF5-1DD6-4954-B64F-9FECAA7D04A9}" presName="spaceRect" presStyleCnt="0"/>
      <dgm:spPr/>
    </dgm:pt>
    <dgm:pt modelId="{4D642C9B-09D7-4B04-AD79-A8F57A958259}" type="pres">
      <dgm:prSet presAssocID="{6AA06AF5-1DD6-4954-B64F-9FECAA7D04A9}" presName="textRect" presStyleLbl="revTx" presStyleIdx="0" presStyleCnt="4">
        <dgm:presLayoutVars>
          <dgm:chMax val="1"/>
          <dgm:chPref val="1"/>
        </dgm:presLayoutVars>
      </dgm:prSet>
      <dgm:spPr/>
    </dgm:pt>
    <dgm:pt modelId="{A9715925-640A-4772-AD8C-A17D0606933B}" type="pres">
      <dgm:prSet presAssocID="{A6B76892-B335-40F1-880A-82C7A62CB1EA}" presName="sibTrans" presStyleLbl="sibTrans2D1" presStyleIdx="0" presStyleCnt="0"/>
      <dgm:spPr/>
    </dgm:pt>
    <dgm:pt modelId="{9F7CE398-B564-47D2-9E37-97B5D9198BE8}" type="pres">
      <dgm:prSet presAssocID="{19DD088D-7398-46A2-924B-98F033FCE328}" presName="compNode" presStyleCnt="0"/>
      <dgm:spPr/>
    </dgm:pt>
    <dgm:pt modelId="{4AC8302C-24BC-4D53-A655-048892BBEF43}" type="pres">
      <dgm:prSet presAssocID="{19DD088D-7398-46A2-924B-98F033FCE328}" presName="iconBgRect" presStyleLbl="bgShp" presStyleIdx="1" presStyleCnt="4"/>
      <dgm:spPr/>
    </dgm:pt>
    <dgm:pt modelId="{9EEDA1C8-C31E-4E90-83DF-68F96DFE0CD4}" type="pres">
      <dgm:prSet presAssocID="{19DD088D-7398-46A2-924B-98F033FCE32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ethoscope"/>
        </a:ext>
      </dgm:extLst>
    </dgm:pt>
    <dgm:pt modelId="{7D4EF3D3-6475-4E08-A3FE-F44DB188FBF3}" type="pres">
      <dgm:prSet presAssocID="{19DD088D-7398-46A2-924B-98F033FCE328}" presName="spaceRect" presStyleCnt="0"/>
      <dgm:spPr/>
    </dgm:pt>
    <dgm:pt modelId="{E175950A-C3D1-496B-BE05-6F374CAE287E}" type="pres">
      <dgm:prSet presAssocID="{19DD088D-7398-46A2-924B-98F033FCE328}" presName="textRect" presStyleLbl="revTx" presStyleIdx="1" presStyleCnt="4">
        <dgm:presLayoutVars>
          <dgm:chMax val="1"/>
          <dgm:chPref val="1"/>
        </dgm:presLayoutVars>
      </dgm:prSet>
      <dgm:spPr/>
    </dgm:pt>
    <dgm:pt modelId="{7DE541F6-2CDE-4ACB-AA30-223CCE127806}" type="pres">
      <dgm:prSet presAssocID="{6E034336-E837-4305-BC99-44F66624FF65}" presName="sibTrans" presStyleLbl="sibTrans2D1" presStyleIdx="0" presStyleCnt="0"/>
      <dgm:spPr/>
    </dgm:pt>
    <dgm:pt modelId="{5A12F8DA-0597-46F3-B72B-AEC1B7CAF7C1}" type="pres">
      <dgm:prSet presAssocID="{0F84C92D-3A1D-49B3-8379-100C9FFDFB0A}" presName="compNode" presStyleCnt="0"/>
      <dgm:spPr/>
    </dgm:pt>
    <dgm:pt modelId="{277BABE7-EB56-452B-8BA8-14F27BC0DEF2}" type="pres">
      <dgm:prSet presAssocID="{0F84C92D-3A1D-49B3-8379-100C9FFDFB0A}" presName="iconBgRect" presStyleLbl="bgShp" presStyleIdx="2" presStyleCnt="4"/>
      <dgm:spPr/>
    </dgm:pt>
    <dgm:pt modelId="{93819185-54FC-47F2-8BE3-F7A49F2A3F03}" type="pres">
      <dgm:prSet presAssocID="{0F84C92D-3A1D-49B3-8379-100C9FFDFB0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329EFEBC-1E9B-41FB-A663-F3FD2BC48439}" type="pres">
      <dgm:prSet presAssocID="{0F84C92D-3A1D-49B3-8379-100C9FFDFB0A}" presName="spaceRect" presStyleCnt="0"/>
      <dgm:spPr/>
    </dgm:pt>
    <dgm:pt modelId="{227E7803-8788-4200-8862-DA8415994F67}" type="pres">
      <dgm:prSet presAssocID="{0F84C92D-3A1D-49B3-8379-100C9FFDFB0A}" presName="textRect" presStyleLbl="revTx" presStyleIdx="2" presStyleCnt="4">
        <dgm:presLayoutVars>
          <dgm:chMax val="1"/>
          <dgm:chPref val="1"/>
        </dgm:presLayoutVars>
      </dgm:prSet>
      <dgm:spPr/>
    </dgm:pt>
    <dgm:pt modelId="{40BEF6B9-376D-459C-9F89-8D323012B1CF}" type="pres">
      <dgm:prSet presAssocID="{1473A91F-3AC0-44F9-8A33-86D99BA4BF75}" presName="sibTrans" presStyleLbl="sibTrans2D1" presStyleIdx="0" presStyleCnt="0"/>
      <dgm:spPr/>
    </dgm:pt>
    <dgm:pt modelId="{F49BFED2-0155-4EC4-9AF2-4BCC386E4A30}" type="pres">
      <dgm:prSet presAssocID="{2571A3F9-C33C-4450-B5EE-A27EC9B7909E}" presName="compNode" presStyleCnt="0"/>
      <dgm:spPr/>
    </dgm:pt>
    <dgm:pt modelId="{C14F79A1-9A5A-43C5-B1B6-55C68D2CDA29}" type="pres">
      <dgm:prSet presAssocID="{2571A3F9-C33C-4450-B5EE-A27EC9B7909E}" presName="iconBgRect" presStyleLbl="bgShp" presStyleIdx="3" presStyleCnt="4"/>
      <dgm:spPr/>
    </dgm:pt>
    <dgm:pt modelId="{0073D0AF-21AE-4718-8ECF-A0F3243A6548}" type="pres">
      <dgm:prSet presAssocID="{2571A3F9-C33C-4450-B5EE-A27EC9B7909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edical"/>
        </a:ext>
      </dgm:extLst>
    </dgm:pt>
    <dgm:pt modelId="{71C00C9A-92A6-4604-A179-6BBAE15615CD}" type="pres">
      <dgm:prSet presAssocID="{2571A3F9-C33C-4450-B5EE-A27EC9B7909E}" presName="spaceRect" presStyleCnt="0"/>
      <dgm:spPr/>
    </dgm:pt>
    <dgm:pt modelId="{A06EEB3E-E295-4419-8AF7-569A61BB6BC4}" type="pres">
      <dgm:prSet presAssocID="{2571A3F9-C33C-4450-B5EE-A27EC9B7909E}" presName="textRect" presStyleLbl="revTx" presStyleIdx="3" presStyleCnt="4">
        <dgm:presLayoutVars>
          <dgm:chMax val="1"/>
          <dgm:chPref val="1"/>
        </dgm:presLayoutVars>
      </dgm:prSet>
      <dgm:spPr/>
    </dgm:pt>
  </dgm:ptLst>
  <dgm:cxnLst>
    <dgm:cxn modelId="{F8702304-2005-4CE3-B69F-AF31C7AA9DA5}" type="presOf" srcId="{A6B76892-B335-40F1-880A-82C7A62CB1EA}" destId="{A9715925-640A-4772-AD8C-A17D0606933B}" srcOrd="0" destOrd="0" presId="urn:microsoft.com/office/officeart/2018/2/layout/IconCircleList"/>
    <dgm:cxn modelId="{9295950A-838D-46CC-8EA7-38ED6748DFE5}" type="presOf" srcId="{6E034336-E837-4305-BC99-44F66624FF65}" destId="{7DE541F6-2CDE-4ACB-AA30-223CCE127806}" srcOrd="0" destOrd="0" presId="urn:microsoft.com/office/officeart/2018/2/layout/IconCircleList"/>
    <dgm:cxn modelId="{EC029B0C-18CA-456A-A513-B81603B9E8D5}" type="presOf" srcId="{553A1F4B-370C-4C04-BF2F-8906AF69D4DF}" destId="{D13ADE19-83EE-4300-88DD-1854D1913581}" srcOrd="0" destOrd="0" presId="urn:microsoft.com/office/officeart/2018/2/layout/IconCircleList"/>
    <dgm:cxn modelId="{8484A42D-6610-4DC5-A834-205FAA5195FA}" srcId="{553A1F4B-370C-4C04-BF2F-8906AF69D4DF}" destId="{2571A3F9-C33C-4450-B5EE-A27EC9B7909E}" srcOrd="3" destOrd="0" parTransId="{ADB86A90-B316-4B2E-85A9-30B94B881B4A}" sibTransId="{D47BE3A3-BF42-40BD-AA0F-BF022FEF7B63}"/>
    <dgm:cxn modelId="{8352F236-1F33-448F-BF6F-50BA8198155C}" srcId="{553A1F4B-370C-4C04-BF2F-8906AF69D4DF}" destId="{19DD088D-7398-46A2-924B-98F033FCE328}" srcOrd="1" destOrd="0" parTransId="{E97B2667-62E4-428E-8AF6-B2DD70911BB6}" sibTransId="{6E034336-E837-4305-BC99-44F66624FF65}"/>
    <dgm:cxn modelId="{4A38485E-88DB-4AA7-84E5-5057B931631A}" type="presOf" srcId="{0F84C92D-3A1D-49B3-8379-100C9FFDFB0A}" destId="{227E7803-8788-4200-8862-DA8415994F67}" srcOrd="0" destOrd="0" presId="urn:microsoft.com/office/officeart/2018/2/layout/IconCircleList"/>
    <dgm:cxn modelId="{8E6EEE76-5E71-4FDF-964A-40F8FC690DA4}" srcId="{553A1F4B-370C-4C04-BF2F-8906AF69D4DF}" destId="{0F84C92D-3A1D-49B3-8379-100C9FFDFB0A}" srcOrd="2" destOrd="0" parTransId="{7D1D481A-DCC2-4DF2-B1C7-7546B0FD70BB}" sibTransId="{1473A91F-3AC0-44F9-8A33-86D99BA4BF75}"/>
    <dgm:cxn modelId="{161F947F-8F93-492F-9A9D-5A781440C166}" type="presOf" srcId="{1473A91F-3AC0-44F9-8A33-86D99BA4BF75}" destId="{40BEF6B9-376D-459C-9F89-8D323012B1CF}" srcOrd="0" destOrd="0" presId="urn:microsoft.com/office/officeart/2018/2/layout/IconCircleList"/>
    <dgm:cxn modelId="{83E74E88-BB0A-4BD6-A60E-4257F14B9D86}" type="presOf" srcId="{6AA06AF5-1DD6-4954-B64F-9FECAA7D04A9}" destId="{4D642C9B-09D7-4B04-AD79-A8F57A958259}" srcOrd="0" destOrd="0" presId="urn:microsoft.com/office/officeart/2018/2/layout/IconCircleList"/>
    <dgm:cxn modelId="{0719FFB4-AD5E-4CAC-A084-3285EEC5D21E}" srcId="{553A1F4B-370C-4C04-BF2F-8906AF69D4DF}" destId="{6AA06AF5-1DD6-4954-B64F-9FECAA7D04A9}" srcOrd="0" destOrd="0" parTransId="{75526B57-7C0E-4244-9D8E-BC615A51E4E2}" sibTransId="{A6B76892-B335-40F1-880A-82C7A62CB1EA}"/>
    <dgm:cxn modelId="{7225F2EB-DD84-40BD-BA96-2A8BD77BD1E3}" type="presOf" srcId="{2571A3F9-C33C-4450-B5EE-A27EC9B7909E}" destId="{A06EEB3E-E295-4419-8AF7-569A61BB6BC4}" srcOrd="0" destOrd="0" presId="urn:microsoft.com/office/officeart/2018/2/layout/IconCircleList"/>
    <dgm:cxn modelId="{6A5F8EFB-A384-4AC4-824C-5D8BFB142479}" type="presOf" srcId="{19DD088D-7398-46A2-924B-98F033FCE328}" destId="{E175950A-C3D1-496B-BE05-6F374CAE287E}" srcOrd="0" destOrd="0" presId="urn:microsoft.com/office/officeart/2018/2/layout/IconCircleList"/>
    <dgm:cxn modelId="{3E1FC404-4163-4E7B-85A1-07CCD3978667}" type="presParOf" srcId="{D13ADE19-83EE-4300-88DD-1854D1913581}" destId="{5826A7D4-B785-44B2-AC72-E981BC6ADC3C}" srcOrd="0" destOrd="0" presId="urn:microsoft.com/office/officeart/2018/2/layout/IconCircleList"/>
    <dgm:cxn modelId="{F60DA9FD-9714-48CD-94E2-5E3813F97C46}" type="presParOf" srcId="{5826A7D4-B785-44B2-AC72-E981BC6ADC3C}" destId="{4C9F20CD-9E2B-4526-ACBF-E542B9B891C1}" srcOrd="0" destOrd="0" presId="urn:microsoft.com/office/officeart/2018/2/layout/IconCircleList"/>
    <dgm:cxn modelId="{848A4F97-E1EE-41C1-9577-30E7FFA55FFB}" type="presParOf" srcId="{4C9F20CD-9E2B-4526-ACBF-E542B9B891C1}" destId="{311F322D-D651-4E67-BAC8-8AD9AA27B900}" srcOrd="0" destOrd="0" presId="urn:microsoft.com/office/officeart/2018/2/layout/IconCircleList"/>
    <dgm:cxn modelId="{EEB50835-37C8-4023-B2B8-D49DB5ECD40F}" type="presParOf" srcId="{4C9F20CD-9E2B-4526-ACBF-E542B9B891C1}" destId="{6E03262A-BAE6-4757-8740-C125CA8CA622}" srcOrd="1" destOrd="0" presId="urn:microsoft.com/office/officeart/2018/2/layout/IconCircleList"/>
    <dgm:cxn modelId="{011C5429-4959-4FF0-B03B-A36FC9C8024D}" type="presParOf" srcId="{4C9F20CD-9E2B-4526-ACBF-E542B9B891C1}" destId="{69C0CF07-79A0-456F-90FD-6D29DD6D2E86}" srcOrd="2" destOrd="0" presId="urn:microsoft.com/office/officeart/2018/2/layout/IconCircleList"/>
    <dgm:cxn modelId="{FEB4E6EB-D516-413A-8A8F-C897EB26CB3F}" type="presParOf" srcId="{4C9F20CD-9E2B-4526-ACBF-E542B9B891C1}" destId="{4D642C9B-09D7-4B04-AD79-A8F57A958259}" srcOrd="3" destOrd="0" presId="urn:microsoft.com/office/officeart/2018/2/layout/IconCircleList"/>
    <dgm:cxn modelId="{3141F954-72F0-42CD-83A5-CB85D5243FA3}" type="presParOf" srcId="{5826A7D4-B785-44B2-AC72-E981BC6ADC3C}" destId="{A9715925-640A-4772-AD8C-A17D0606933B}" srcOrd="1" destOrd="0" presId="urn:microsoft.com/office/officeart/2018/2/layout/IconCircleList"/>
    <dgm:cxn modelId="{D6448A22-0F02-4D36-A926-28EC52DCECC6}" type="presParOf" srcId="{5826A7D4-B785-44B2-AC72-E981BC6ADC3C}" destId="{9F7CE398-B564-47D2-9E37-97B5D9198BE8}" srcOrd="2" destOrd="0" presId="urn:microsoft.com/office/officeart/2018/2/layout/IconCircleList"/>
    <dgm:cxn modelId="{C66C66B9-6E98-4312-BA59-4658E4ECE439}" type="presParOf" srcId="{9F7CE398-B564-47D2-9E37-97B5D9198BE8}" destId="{4AC8302C-24BC-4D53-A655-048892BBEF43}" srcOrd="0" destOrd="0" presId="urn:microsoft.com/office/officeart/2018/2/layout/IconCircleList"/>
    <dgm:cxn modelId="{F0C43DAD-2852-4B1A-B325-8224B9F4BF3C}" type="presParOf" srcId="{9F7CE398-B564-47D2-9E37-97B5D9198BE8}" destId="{9EEDA1C8-C31E-4E90-83DF-68F96DFE0CD4}" srcOrd="1" destOrd="0" presId="urn:microsoft.com/office/officeart/2018/2/layout/IconCircleList"/>
    <dgm:cxn modelId="{A99A1953-7813-46C6-8C55-18E4F1D4CA7D}" type="presParOf" srcId="{9F7CE398-B564-47D2-9E37-97B5D9198BE8}" destId="{7D4EF3D3-6475-4E08-A3FE-F44DB188FBF3}" srcOrd="2" destOrd="0" presId="urn:microsoft.com/office/officeart/2018/2/layout/IconCircleList"/>
    <dgm:cxn modelId="{5A6B6A3C-DE94-4FA9-B021-B9ADFE7BA7C0}" type="presParOf" srcId="{9F7CE398-B564-47D2-9E37-97B5D9198BE8}" destId="{E175950A-C3D1-496B-BE05-6F374CAE287E}" srcOrd="3" destOrd="0" presId="urn:microsoft.com/office/officeart/2018/2/layout/IconCircleList"/>
    <dgm:cxn modelId="{1EC95DE0-E919-43E4-A1A3-A3DA35360C57}" type="presParOf" srcId="{5826A7D4-B785-44B2-AC72-E981BC6ADC3C}" destId="{7DE541F6-2CDE-4ACB-AA30-223CCE127806}" srcOrd="3" destOrd="0" presId="urn:microsoft.com/office/officeart/2018/2/layout/IconCircleList"/>
    <dgm:cxn modelId="{EC8E0B98-F96E-4167-9640-DC7466FBFC46}" type="presParOf" srcId="{5826A7D4-B785-44B2-AC72-E981BC6ADC3C}" destId="{5A12F8DA-0597-46F3-B72B-AEC1B7CAF7C1}" srcOrd="4" destOrd="0" presId="urn:microsoft.com/office/officeart/2018/2/layout/IconCircleList"/>
    <dgm:cxn modelId="{EC2E99DD-8D27-4A9E-9F2C-086EC5612545}" type="presParOf" srcId="{5A12F8DA-0597-46F3-B72B-AEC1B7CAF7C1}" destId="{277BABE7-EB56-452B-8BA8-14F27BC0DEF2}" srcOrd="0" destOrd="0" presId="urn:microsoft.com/office/officeart/2018/2/layout/IconCircleList"/>
    <dgm:cxn modelId="{FB887AE8-CE94-4642-943A-84DCB860B8EA}" type="presParOf" srcId="{5A12F8DA-0597-46F3-B72B-AEC1B7CAF7C1}" destId="{93819185-54FC-47F2-8BE3-F7A49F2A3F03}" srcOrd="1" destOrd="0" presId="urn:microsoft.com/office/officeart/2018/2/layout/IconCircleList"/>
    <dgm:cxn modelId="{2A839B06-877B-4547-A452-B040B4D45A10}" type="presParOf" srcId="{5A12F8DA-0597-46F3-B72B-AEC1B7CAF7C1}" destId="{329EFEBC-1E9B-41FB-A663-F3FD2BC48439}" srcOrd="2" destOrd="0" presId="urn:microsoft.com/office/officeart/2018/2/layout/IconCircleList"/>
    <dgm:cxn modelId="{17803D72-0E58-4C13-89E4-C76FA0982E5B}" type="presParOf" srcId="{5A12F8DA-0597-46F3-B72B-AEC1B7CAF7C1}" destId="{227E7803-8788-4200-8862-DA8415994F67}" srcOrd="3" destOrd="0" presId="urn:microsoft.com/office/officeart/2018/2/layout/IconCircleList"/>
    <dgm:cxn modelId="{0DF7DF73-85B7-4C3A-84E7-7E07B1D8F8BA}" type="presParOf" srcId="{5826A7D4-B785-44B2-AC72-E981BC6ADC3C}" destId="{40BEF6B9-376D-459C-9F89-8D323012B1CF}" srcOrd="5" destOrd="0" presId="urn:microsoft.com/office/officeart/2018/2/layout/IconCircleList"/>
    <dgm:cxn modelId="{84E83E90-949B-49B2-8646-39A298CAFE3A}" type="presParOf" srcId="{5826A7D4-B785-44B2-AC72-E981BC6ADC3C}" destId="{F49BFED2-0155-4EC4-9AF2-4BCC386E4A30}" srcOrd="6" destOrd="0" presId="urn:microsoft.com/office/officeart/2018/2/layout/IconCircleList"/>
    <dgm:cxn modelId="{DE21A955-6BBD-4F4A-BD78-B9451BC124D0}" type="presParOf" srcId="{F49BFED2-0155-4EC4-9AF2-4BCC386E4A30}" destId="{C14F79A1-9A5A-43C5-B1B6-55C68D2CDA29}" srcOrd="0" destOrd="0" presId="urn:microsoft.com/office/officeart/2018/2/layout/IconCircleList"/>
    <dgm:cxn modelId="{3A2996B4-EBC7-4C59-A8D4-8DF88FFB3ADE}" type="presParOf" srcId="{F49BFED2-0155-4EC4-9AF2-4BCC386E4A30}" destId="{0073D0AF-21AE-4718-8ECF-A0F3243A6548}" srcOrd="1" destOrd="0" presId="urn:microsoft.com/office/officeart/2018/2/layout/IconCircleList"/>
    <dgm:cxn modelId="{8D8016A2-38F6-48DE-B9DA-3B98F8FD3B76}" type="presParOf" srcId="{F49BFED2-0155-4EC4-9AF2-4BCC386E4A30}" destId="{71C00C9A-92A6-4604-A179-6BBAE15615CD}" srcOrd="2" destOrd="0" presId="urn:microsoft.com/office/officeart/2018/2/layout/IconCircleList"/>
    <dgm:cxn modelId="{F8CEE07E-31C9-4FBD-B4ED-C66F221D2422}" type="presParOf" srcId="{F49BFED2-0155-4EC4-9AF2-4BCC386E4A30}" destId="{A06EEB3E-E295-4419-8AF7-569A61BB6BC4}"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1F322D-D651-4E67-BAC8-8AD9AA27B900}">
      <dsp:nvSpPr>
        <dsp:cNvPr id="0" name=""/>
        <dsp:cNvSpPr/>
      </dsp:nvSpPr>
      <dsp:spPr>
        <a:xfrm>
          <a:off x="212335" y="469890"/>
          <a:ext cx="1335915" cy="133591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03262A-BAE6-4757-8740-C125CA8CA622}">
      <dsp:nvSpPr>
        <dsp:cNvPr id="0" name=""/>
        <dsp:cNvSpPr/>
      </dsp:nvSpPr>
      <dsp:spPr>
        <a:xfrm>
          <a:off x="492877" y="750432"/>
          <a:ext cx="774830" cy="7748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D642C9B-09D7-4B04-AD79-A8F57A958259}">
      <dsp:nvSpPr>
        <dsp:cNvPr id="0" name=""/>
        <dsp:cNvSpPr/>
      </dsp:nvSpPr>
      <dsp:spPr>
        <a:xfrm>
          <a:off x="1834517" y="469890"/>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ZA" sz="2400" b="0" i="0" kern="1200" baseline="0" dirty="0"/>
            <a:t>Switch ART Regimens</a:t>
          </a:r>
          <a:endParaRPr lang="en-US" sz="2400" kern="1200" dirty="0"/>
        </a:p>
      </dsp:txBody>
      <dsp:txXfrm>
        <a:off x="1834517" y="469890"/>
        <a:ext cx="3148942" cy="1335915"/>
      </dsp:txXfrm>
    </dsp:sp>
    <dsp:sp modelId="{4AC8302C-24BC-4D53-A655-048892BBEF43}">
      <dsp:nvSpPr>
        <dsp:cNvPr id="0" name=""/>
        <dsp:cNvSpPr/>
      </dsp:nvSpPr>
      <dsp:spPr>
        <a:xfrm>
          <a:off x="5532139" y="469890"/>
          <a:ext cx="1335915" cy="133591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EDA1C8-C31E-4E90-83DF-68F96DFE0CD4}">
      <dsp:nvSpPr>
        <dsp:cNvPr id="0" name=""/>
        <dsp:cNvSpPr/>
      </dsp:nvSpPr>
      <dsp:spPr>
        <a:xfrm>
          <a:off x="5812681" y="750432"/>
          <a:ext cx="774830" cy="7748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175950A-C3D1-496B-BE05-6F374CAE287E}">
      <dsp:nvSpPr>
        <dsp:cNvPr id="0" name=""/>
        <dsp:cNvSpPr/>
      </dsp:nvSpPr>
      <dsp:spPr>
        <a:xfrm>
          <a:off x="7154322" y="469890"/>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ZA" sz="2400" b="0" i="0" kern="1200" baseline="0" dirty="0"/>
            <a:t>Lifestyle interventions</a:t>
          </a:r>
          <a:endParaRPr lang="en-US" sz="2400" kern="1200" dirty="0"/>
        </a:p>
      </dsp:txBody>
      <dsp:txXfrm>
        <a:off x="7154322" y="469890"/>
        <a:ext cx="3148942" cy="1335915"/>
      </dsp:txXfrm>
    </dsp:sp>
    <dsp:sp modelId="{277BABE7-EB56-452B-8BA8-14F27BC0DEF2}">
      <dsp:nvSpPr>
        <dsp:cNvPr id="0" name=""/>
        <dsp:cNvSpPr/>
      </dsp:nvSpPr>
      <dsp:spPr>
        <a:xfrm>
          <a:off x="212335" y="2545532"/>
          <a:ext cx="1335915" cy="133591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819185-54FC-47F2-8BE3-F7A49F2A3F03}">
      <dsp:nvSpPr>
        <dsp:cNvPr id="0" name=""/>
        <dsp:cNvSpPr/>
      </dsp:nvSpPr>
      <dsp:spPr>
        <a:xfrm>
          <a:off x="492877" y="2826074"/>
          <a:ext cx="774830" cy="7748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27E7803-8788-4200-8862-DA8415994F67}">
      <dsp:nvSpPr>
        <dsp:cNvPr id="0" name=""/>
        <dsp:cNvSpPr/>
      </dsp:nvSpPr>
      <dsp:spPr>
        <a:xfrm>
          <a:off x="1834517" y="2545532"/>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ZA" sz="2400" b="0" i="0" kern="1200" baseline="0" dirty="0"/>
            <a:t>Public health interventions </a:t>
          </a:r>
          <a:endParaRPr lang="en-US" sz="2400" kern="1200" dirty="0"/>
        </a:p>
      </dsp:txBody>
      <dsp:txXfrm>
        <a:off x="1834517" y="2545532"/>
        <a:ext cx="3148942" cy="1335915"/>
      </dsp:txXfrm>
    </dsp:sp>
    <dsp:sp modelId="{C14F79A1-9A5A-43C5-B1B6-55C68D2CDA29}">
      <dsp:nvSpPr>
        <dsp:cNvPr id="0" name=""/>
        <dsp:cNvSpPr/>
      </dsp:nvSpPr>
      <dsp:spPr>
        <a:xfrm>
          <a:off x="5532139" y="2545532"/>
          <a:ext cx="1335915" cy="1335915"/>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73D0AF-21AE-4718-8ECF-A0F3243A6548}">
      <dsp:nvSpPr>
        <dsp:cNvPr id="0" name=""/>
        <dsp:cNvSpPr/>
      </dsp:nvSpPr>
      <dsp:spPr>
        <a:xfrm>
          <a:off x="5812681" y="2826074"/>
          <a:ext cx="774830" cy="77483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6EEB3E-E295-4419-8AF7-569A61BB6BC4}">
      <dsp:nvSpPr>
        <dsp:cNvPr id="0" name=""/>
        <dsp:cNvSpPr/>
      </dsp:nvSpPr>
      <dsp:spPr>
        <a:xfrm>
          <a:off x="7154322" y="2545532"/>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ZA" sz="2400" b="0" i="0" kern="1200" baseline="0" dirty="0"/>
            <a:t>Medical therapies &amp; surgical intervention</a:t>
          </a:r>
          <a:endParaRPr lang="en-US" sz="2400" kern="1200" dirty="0"/>
        </a:p>
      </dsp:txBody>
      <dsp:txXfrm>
        <a:off x="7154322" y="2545532"/>
        <a:ext cx="3148942" cy="1335915"/>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E81A4D-4A78-D441-BEAD-5ACEE1FBBF8B}" type="datetimeFigureOut">
              <a:rPr lang="en-US" smtClean="0"/>
              <a:t>5/29/2024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B19BC2-B08A-5045-92AC-3D8856CD2DE9}" type="slidenum">
              <a:rPr lang="en-US" smtClean="0"/>
              <a:t>‹#›</a:t>
            </a:fld>
            <a:endParaRPr lang="en-US"/>
          </a:p>
        </p:txBody>
      </p:sp>
    </p:spTree>
    <p:extLst>
      <p:ext uri="{BB962C8B-B14F-4D97-AF65-F5344CB8AC3E}">
        <p14:creationId xmlns:p14="http://schemas.microsoft.com/office/powerpoint/2010/main" val="2700565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3363d11da3_0_0:notes"/>
          <p:cNvSpPr>
            <a:spLocks noGrp="1" noRot="1" noChangeAspect="1"/>
          </p:cNvSpPr>
          <p:nvPr>
            <p:ph type="sldImg" idx="2"/>
          </p:nvPr>
        </p:nvSpPr>
        <p:spPr>
          <a:xfrm>
            <a:off x="728663" y="1169988"/>
            <a:ext cx="5619750"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g13363d11da3_0_0:notes"/>
          <p:cNvSpPr txBox="1">
            <a:spLocks noGrp="1"/>
          </p:cNvSpPr>
          <p:nvPr>
            <p:ph type="body" idx="1"/>
          </p:nvPr>
        </p:nvSpPr>
        <p:spPr>
          <a:xfrm>
            <a:off x="707708" y="4505980"/>
            <a:ext cx="5661600" cy="3686700"/>
          </a:xfrm>
          <a:prstGeom prst="rect">
            <a:avLst/>
          </a:prstGeom>
          <a:noFill/>
          <a:ln>
            <a:noFill/>
          </a:ln>
        </p:spPr>
        <p:txBody>
          <a:bodyPr spcFirstLastPara="1" wrap="square" lIns="93925" tIns="46950" rIns="93925" bIns="46950" anchor="t" anchorCtr="0">
            <a:noAutofit/>
          </a:bodyPr>
          <a:lstStyle/>
          <a:p>
            <a:pPr marL="0" lvl="0" indent="0" algn="l" rtl="0">
              <a:lnSpc>
                <a:spcPct val="100000"/>
              </a:lnSpc>
              <a:spcBef>
                <a:spcPts val="0"/>
              </a:spcBef>
              <a:spcAft>
                <a:spcPts val="0"/>
              </a:spcAft>
              <a:buSzPts val="1400"/>
              <a:buNone/>
            </a:pPr>
            <a:endParaRPr dirty="0"/>
          </a:p>
        </p:txBody>
      </p:sp>
      <p:sp>
        <p:nvSpPr>
          <p:cNvPr id="87" name="Google Shape;87;g13363d11da3_0_0:notes"/>
          <p:cNvSpPr txBox="1">
            <a:spLocks noGrp="1"/>
          </p:cNvSpPr>
          <p:nvPr>
            <p:ph type="sldNum" idx="12"/>
          </p:nvPr>
        </p:nvSpPr>
        <p:spPr>
          <a:xfrm>
            <a:off x="4008705" y="8893297"/>
            <a:ext cx="3066600" cy="469800"/>
          </a:xfrm>
          <a:prstGeom prst="rect">
            <a:avLst/>
          </a:prstGeom>
          <a:noFill/>
          <a:ln>
            <a:noFill/>
          </a:ln>
        </p:spPr>
        <p:txBody>
          <a:bodyPr spcFirstLastPara="1" wrap="square" lIns="93925" tIns="46950" rIns="93925" bIns="4695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13363d11da3_0_337:notes"/>
          <p:cNvSpPr>
            <a:spLocks noGrp="1" noRot="1" noChangeAspect="1"/>
          </p:cNvSpPr>
          <p:nvPr>
            <p:ph type="sldImg" idx="2"/>
          </p:nvPr>
        </p:nvSpPr>
        <p:spPr>
          <a:xfrm>
            <a:off x="728663" y="1169988"/>
            <a:ext cx="5619750"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13363d11da3_0_337:notes"/>
          <p:cNvSpPr txBox="1">
            <a:spLocks noGrp="1"/>
          </p:cNvSpPr>
          <p:nvPr>
            <p:ph type="body" idx="1"/>
          </p:nvPr>
        </p:nvSpPr>
        <p:spPr>
          <a:xfrm>
            <a:off x="707708" y="4505980"/>
            <a:ext cx="5661600" cy="3686700"/>
          </a:xfrm>
          <a:prstGeom prst="rect">
            <a:avLst/>
          </a:prstGeom>
          <a:noFill/>
          <a:ln>
            <a:noFill/>
          </a:ln>
        </p:spPr>
        <p:txBody>
          <a:bodyPr spcFirstLastPara="1" wrap="square" lIns="93925" tIns="46950" rIns="93925" bIns="46950" anchor="t" anchorCtr="0">
            <a:noAutofit/>
          </a:bodyPr>
          <a:lstStyle/>
          <a:p>
            <a:pPr algn="l">
              <a:buFont typeface="Arial" panose="020B0604020202020204" pitchFamily="34" charset="0"/>
              <a:buChar char="•"/>
            </a:pPr>
            <a:r>
              <a:rPr lang="en-US" b="1" i="0" dirty="0">
                <a:solidFill>
                  <a:srgbClr val="0D0D0D"/>
                </a:solidFill>
                <a:effectLst/>
                <a:latin typeface="Söhne"/>
              </a:rPr>
              <a:t>Prevalence and Projections:</a:t>
            </a:r>
            <a:endParaRPr lang="en-US" b="0" i="0" dirty="0">
              <a:solidFill>
                <a:srgbClr val="0D0D0D"/>
              </a:solidFill>
              <a:effectLst/>
              <a:latin typeface="Söhne"/>
            </a:endParaRPr>
          </a:p>
          <a:p>
            <a:pPr marL="742950" lvl="1" indent="-285750" algn="l">
              <a:buFont typeface="Arial" panose="020B0604020202020204" pitchFamily="34" charset="0"/>
              <a:buChar char="•"/>
            </a:pPr>
            <a:r>
              <a:rPr lang="en-US" b="0" i="0" dirty="0">
                <a:solidFill>
                  <a:srgbClr val="0D0D0D"/>
                </a:solidFill>
                <a:effectLst/>
                <a:latin typeface="Söhne"/>
              </a:rPr>
              <a:t>In 2020, about 31% of South Africa's population was dealing with high Body Mass Index (BMI), a key indicator of obesity. This number is projected to more than double, reaching 71% by 2035, reflecting a significant public health challenge.</a:t>
            </a:r>
          </a:p>
          <a:p>
            <a:pPr marL="742950" lvl="1" indent="-285750" algn="l">
              <a:buFont typeface="Arial" panose="020B0604020202020204" pitchFamily="34" charset="0"/>
              <a:buChar char="•"/>
            </a:pPr>
            <a:r>
              <a:rPr lang="en-US" b="0" i="0" dirty="0">
                <a:solidFill>
                  <a:srgbClr val="0D0D0D"/>
                </a:solidFill>
                <a:effectLst/>
                <a:latin typeface="Söhne"/>
              </a:rPr>
              <a:t>The number of children with high BMI is also set to increase dramatically from approximately 4.9 million in 2020 to over 12 million by 2035.</a:t>
            </a:r>
          </a:p>
          <a:p>
            <a:pPr algn="l">
              <a:buFont typeface="Arial" panose="020B0604020202020204" pitchFamily="34" charset="0"/>
              <a:buChar char="•"/>
            </a:pPr>
            <a:r>
              <a:rPr lang="en-US" b="1" i="0" dirty="0">
                <a:solidFill>
                  <a:srgbClr val="0D0D0D"/>
                </a:solidFill>
                <a:effectLst/>
                <a:latin typeface="Söhne"/>
              </a:rPr>
              <a:t>Health Consequences:</a:t>
            </a:r>
            <a:endParaRPr lang="en-US" b="0" i="0" dirty="0">
              <a:solidFill>
                <a:srgbClr val="0D0D0D"/>
              </a:solidFill>
              <a:effectLst/>
              <a:latin typeface="Söhne"/>
            </a:endParaRPr>
          </a:p>
          <a:p>
            <a:pPr marL="742950" lvl="1" indent="-285750" algn="l">
              <a:buFont typeface="Arial" panose="020B0604020202020204" pitchFamily="34" charset="0"/>
              <a:buChar char="•"/>
            </a:pPr>
            <a:r>
              <a:rPr lang="en-US" b="0" i="0" dirty="0">
                <a:solidFill>
                  <a:srgbClr val="0D0D0D"/>
                </a:solidFill>
                <a:effectLst/>
                <a:latin typeface="Söhne"/>
              </a:rPr>
              <a:t>High BMI significantly contributes to the burden of non-communicable diseases (NCDs). In 2019, a notable percentage of NCD deaths were directly attributed to high BMI, covering major health issues such as diabetes mellitus, coronary heart disease, stroke, and certain cancers.</a:t>
            </a:r>
          </a:p>
          <a:p>
            <a:pPr marL="742950" lvl="1" indent="-285750" algn="l">
              <a:buFont typeface="Arial" panose="020B0604020202020204" pitchFamily="34" charset="0"/>
              <a:buChar char="•"/>
            </a:pPr>
            <a:r>
              <a:rPr lang="en-US" b="0" i="0" dirty="0">
                <a:solidFill>
                  <a:srgbClr val="0D0D0D"/>
                </a:solidFill>
                <a:effectLst/>
                <a:latin typeface="Söhne"/>
              </a:rPr>
              <a:t>By 2035, the early signs of NCDs attributable to high BMI, such as high blood pressure, hyperglycaemia, and low HDL cholesterol, are expected to increase substantially among children aged 5–19 years.</a:t>
            </a:r>
          </a:p>
          <a:p>
            <a:pPr algn="l">
              <a:buFont typeface="Arial" panose="020B0604020202020204" pitchFamily="34" charset="0"/>
              <a:buChar char="•"/>
            </a:pPr>
            <a:r>
              <a:rPr lang="en-US" b="1" i="0" dirty="0">
                <a:solidFill>
                  <a:srgbClr val="0D0D0D"/>
                </a:solidFill>
                <a:effectLst/>
                <a:latin typeface="Söhne"/>
              </a:rPr>
              <a:t>Environmental and Lifestyle Factors:</a:t>
            </a:r>
            <a:endParaRPr lang="en-US" b="0" i="0" dirty="0">
              <a:solidFill>
                <a:srgbClr val="0D0D0D"/>
              </a:solidFill>
              <a:effectLst/>
              <a:latin typeface="Söhne"/>
            </a:endParaRPr>
          </a:p>
          <a:p>
            <a:pPr marL="742950" lvl="1" indent="-285750" algn="l">
              <a:buFont typeface="Arial" panose="020B0604020202020204" pitchFamily="34" charset="0"/>
              <a:buChar char="•"/>
            </a:pPr>
            <a:r>
              <a:rPr lang="en-US" b="0" i="0" dirty="0">
                <a:solidFill>
                  <a:srgbClr val="0D0D0D"/>
                </a:solidFill>
                <a:effectLst/>
                <a:latin typeface="Söhne"/>
              </a:rPr>
              <a:t>Factors contributing to the obesity epidemic include greenhouse gas emissions, urbanization, insufficient physical activity among adults and youth, and dietary patterns marked by high consumption of animal proteins and sugar.</a:t>
            </a:r>
          </a:p>
          <a:p>
            <a:pPr marL="742950" lvl="1" indent="-285750" algn="l">
              <a:buFont typeface="Arial" panose="020B0604020202020204" pitchFamily="34" charset="0"/>
              <a:buChar char="•"/>
            </a:pPr>
            <a:r>
              <a:rPr lang="en-US" b="0" i="0" dirty="0">
                <a:solidFill>
                  <a:srgbClr val="0D0D0D"/>
                </a:solidFill>
                <a:effectLst/>
                <a:latin typeface="Söhne"/>
              </a:rPr>
              <a:t>Plastic waste and the annual increase in urbanization are highlighted as part of the environmental correlates of obesity.</a:t>
            </a:r>
          </a:p>
          <a:p>
            <a:pPr algn="l">
              <a:buFont typeface="Arial" panose="020B0604020202020204" pitchFamily="34" charset="0"/>
              <a:buChar char="•"/>
            </a:pPr>
            <a:r>
              <a:rPr lang="en-US" b="1" i="0" dirty="0">
                <a:solidFill>
                  <a:srgbClr val="0D0D0D"/>
                </a:solidFill>
                <a:effectLst/>
                <a:latin typeface="Söhne"/>
              </a:rPr>
              <a:t>Growth Rates:</a:t>
            </a:r>
            <a:endParaRPr lang="en-US" b="0" i="0" dirty="0">
              <a:solidFill>
                <a:srgbClr val="0D0D0D"/>
              </a:solidFill>
              <a:effectLst/>
              <a:latin typeface="Söhne"/>
            </a:endParaRPr>
          </a:p>
          <a:p>
            <a:pPr marL="742950" lvl="1" indent="-285750" algn="l">
              <a:buFont typeface="Arial" panose="020B0604020202020204" pitchFamily="34" charset="0"/>
              <a:buChar char="•"/>
            </a:pPr>
            <a:r>
              <a:rPr lang="en-US" b="0" i="0" dirty="0">
                <a:solidFill>
                  <a:srgbClr val="0D0D0D"/>
                </a:solidFill>
                <a:effectLst/>
                <a:latin typeface="Söhne"/>
              </a:rPr>
              <a:t>The annual growth rate in the projected numbers of children with high BMI from 2020 to 2035 is 6.2%, whereas for adults, it's 2.3%, indicating a faster increase in obesity rates among the younger population.</a:t>
            </a:r>
          </a:p>
          <a:p>
            <a:pPr marL="0" lvl="0" indent="0" algn="l" rtl="0">
              <a:lnSpc>
                <a:spcPct val="100000"/>
              </a:lnSpc>
              <a:spcBef>
                <a:spcPts val="0"/>
              </a:spcBef>
              <a:spcAft>
                <a:spcPts val="0"/>
              </a:spcAft>
              <a:buSzPts val="1400"/>
              <a:buNone/>
            </a:pPr>
            <a:endParaRPr dirty="0"/>
          </a:p>
        </p:txBody>
      </p:sp>
      <p:sp>
        <p:nvSpPr>
          <p:cNvPr id="279" name="Google Shape;279;g13363d11da3_0_337:notes"/>
          <p:cNvSpPr txBox="1">
            <a:spLocks noGrp="1"/>
          </p:cNvSpPr>
          <p:nvPr>
            <p:ph type="sldNum" idx="12"/>
          </p:nvPr>
        </p:nvSpPr>
        <p:spPr>
          <a:xfrm>
            <a:off x="4008705" y="8893297"/>
            <a:ext cx="3066600" cy="469800"/>
          </a:xfrm>
          <a:prstGeom prst="rect">
            <a:avLst/>
          </a:prstGeom>
          <a:noFill/>
          <a:ln>
            <a:noFill/>
          </a:ln>
        </p:spPr>
        <p:txBody>
          <a:bodyPr spcFirstLastPara="1" wrap="square" lIns="93925" tIns="46950" rIns="93925" bIns="4695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a:t>
            </a:fld>
            <a:endParaRPr/>
          </a:p>
        </p:txBody>
      </p:sp>
    </p:spTree>
    <p:extLst>
      <p:ext uri="{BB962C8B-B14F-4D97-AF65-F5344CB8AC3E}">
        <p14:creationId xmlns:p14="http://schemas.microsoft.com/office/powerpoint/2010/main" val="362368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l">
              <a:buFont typeface="+mj-lt"/>
              <a:buAutoNum type="arabicPeriod"/>
            </a:pPr>
            <a:r>
              <a:rPr lang="en-US" sz="1800" b="0" i="0" u="none" strike="noStrike" baseline="0" dirty="0">
                <a:latin typeface="DiverdaSansCom-Light"/>
              </a:rPr>
              <a:t>Early in the HIV epidemic, lipodystrophy, characterized by subcutaneous fat loss (lipoatrophy), with or without central fat accumulation (</a:t>
            </a:r>
            <a:r>
              <a:rPr lang="en-US" sz="1800" b="0" i="0" u="none" strike="noStrike" baseline="0" dirty="0" err="1">
                <a:latin typeface="DiverdaSansCom-Light"/>
              </a:rPr>
              <a:t>lipohypertrophy</a:t>
            </a:r>
            <a:r>
              <a:rPr lang="en-US" sz="1800" b="0" i="0" u="none" strike="noStrike" baseline="0" dirty="0">
                <a:latin typeface="DiverdaSansCom-Light"/>
              </a:rPr>
              <a:t>), was recognized as a frequent condition among PLWH receiving combination antiretroviral </a:t>
            </a:r>
            <a:r>
              <a:rPr lang="en-ZA" sz="1800" b="0" i="0" u="none" strike="noStrike" baseline="0" dirty="0">
                <a:latin typeface="DiverdaSansCom-Light"/>
              </a:rPr>
              <a:t>therapy.</a:t>
            </a:r>
          </a:p>
          <a:p>
            <a:pPr marL="342900" indent="-342900" algn="l">
              <a:buFont typeface="+mj-lt"/>
              <a:buAutoNum type="arabicPeriod"/>
            </a:pPr>
            <a:r>
              <a:rPr lang="en-US" sz="1800" b="0" i="0" u="none" strike="noStrike" baseline="0" dirty="0">
                <a:latin typeface="DiverdaSansCom-Light"/>
              </a:rPr>
              <a:t>The mechanisms of fat alterations in PLWH are complex, multifactorial, al and not fully understood, although they are known to result in part from the direct effects of HIV proteins and antiretroviral agents on adipocyte health, genetic factors, increased microbial </a:t>
            </a:r>
            <a:r>
              <a:rPr lang="en-US" sz="1800" b="0" i="0" u="none" strike="noStrike" baseline="0" dirty="0" err="1">
                <a:latin typeface="DiverdaSansCom-Light"/>
              </a:rPr>
              <a:t>translocation,changes</a:t>
            </a:r>
            <a:r>
              <a:rPr lang="en-US" sz="1800" b="0" i="0" u="none" strike="noStrike" baseline="0" dirty="0">
                <a:latin typeface="DiverdaSansCom-Light"/>
              </a:rPr>
              <a:t> in the adaptive immune milieu after infection, increased tissue inflammation and accelerated fibrosis. </a:t>
            </a:r>
          </a:p>
          <a:p>
            <a:pPr marL="342900" indent="-342900" algn="l">
              <a:buFont typeface="+mj-lt"/>
              <a:buAutoNum type="arabicPeriod"/>
            </a:pPr>
            <a:r>
              <a:rPr lang="en-US" sz="1800" b="0" i="0" u="none" strike="noStrike" baseline="0" dirty="0">
                <a:latin typeface="DiverdaSansCom-Light"/>
              </a:rPr>
              <a:t>Continued fat alterations in PLWH will have an important effect on lifespan, </a:t>
            </a:r>
            <a:r>
              <a:rPr lang="en-US" sz="1800" b="0" i="0" u="none" strike="noStrike" baseline="0" dirty="0" err="1">
                <a:latin typeface="DiverdaSansCom-Light"/>
              </a:rPr>
              <a:t>healthspan</a:t>
            </a:r>
            <a:r>
              <a:rPr lang="en-US" sz="1800" b="0" i="0" u="none" strike="noStrike" baseline="0" dirty="0">
                <a:latin typeface="DiverdaSansCom-Light"/>
              </a:rPr>
              <a:t>, and quality of life as patients age worldwide, highlighting the need to investigate the critical uncertainties regarding pathophysiology, </a:t>
            </a:r>
            <a:r>
              <a:rPr lang="en-ZA" sz="1800" b="0" i="0" u="none" strike="noStrike" baseline="0" dirty="0">
                <a:latin typeface="DiverdaSansCom-Light"/>
              </a:rPr>
              <a:t>risk factors, and management</a:t>
            </a:r>
            <a:endParaRPr lang="en-ZA" dirty="0"/>
          </a:p>
        </p:txBody>
      </p:sp>
      <p:sp>
        <p:nvSpPr>
          <p:cNvPr id="4" name="Slide Number Placeholder 3"/>
          <p:cNvSpPr>
            <a:spLocks noGrp="1"/>
          </p:cNvSpPr>
          <p:nvPr>
            <p:ph type="sldNum" sz="quarter" idx="5"/>
          </p:nvPr>
        </p:nvSpPr>
        <p:spPr/>
        <p:txBody>
          <a:bodyPr/>
          <a:lstStyle/>
          <a:p>
            <a:fld id="{24EDFB7A-8593-4B65-B2E0-F1D2C9509D0A}" type="slidenum">
              <a:rPr lang="nl-NL" smtClean="0"/>
              <a:t>12</a:t>
            </a:fld>
            <a:endParaRPr lang="nl-NL"/>
          </a:p>
        </p:txBody>
      </p:sp>
    </p:spTree>
    <p:extLst>
      <p:ext uri="{BB962C8B-B14F-4D97-AF65-F5344CB8AC3E}">
        <p14:creationId xmlns:p14="http://schemas.microsoft.com/office/powerpoint/2010/main" val="16919235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The study by Sax et al. aimed to investigate the association between different antiretroviral therapy (ART) regimens and weight gain in people living with HIV. The study analyzed data from a large cohort of individuals who initiated ART and were followed for up to 5 years. The study found that the use of certain ART regimens, including those containing integrase inhibitors and protease inhibitors, was associated with greater weight gain compared to other regimens. The authors also observed that the magnitude of weight gain varied by sex, age, and baseline weight. The study highlights the need for careful monitoring of weight changes in people living with HIV who are on ART, especially those on regimens associated with greater weight gain, and the importance of considering the potential impact of ART on weight in the management of HIV</a:t>
            </a:r>
          </a:p>
          <a:p>
            <a:pPr>
              <a:lnSpc>
                <a:spcPct val="107000"/>
              </a:lnSpc>
              <a:spcAft>
                <a:spcPts val="800"/>
              </a:spcAft>
            </a:pPr>
            <a:r>
              <a:rPr lang="en-US" b="0" i="0" dirty="0">
                <a:solidFill>
                  <a:srgbClr val="374151"/>
                </a:solidFill>
                <a:effectLst/>
                <a:latin typeface="Söhne"/>
              </a:rPr>
              <a:t>Here we show weight gain in ADVANCE trial up to 192 weeks. </a:t>
            </a:r>
            <a:r>
              <a:rPr lang="en-US" sz="1800" dirty="0">
                <a:effectLst/>
                <a:latin typeface="Calibri" panose="020F0502020204030204" pitchFamily="34" charset="0"/>
                <a:ea typeface="Calibri" panose="020F0502020204030204" pitchFamily="34" charset="0"/>
                <a:cs typeface="Calibri" panose="020F0502020204030204" pitchFamily="34" charset="0"/>
              </a:rPr>
              <a:t>Mean weight gain was 8·9 kg [SD 7.1] in the TAF/emtricitabine+dolutegravir arm, 5·9 kg [7.1] in the TLD group, and 3.2 kg [8.1] in the TDF/emtricitabine/efavirenz group at 192 weeks and greatest among women, those on TAF, and those with lower CD4 counts at baseline. </a:t>
            </a:r>
            <a:r>
              <a:rPr lang="en-US" sz="1800" dirty="0">
                <a:effectLst/>
                <a:latin typeface="Segoe UI" panose="020B0502040204020203" pitchFamily="34" charset="0"/>
                <a:ea typeface="Calibri" panose="020F0502020204030204" pitchFamily="34" charset="0"/>
                <a:cs typeface="Calibri" panose="020F0502020204030204" pitchFamily="34" charset="0"/>
              </a:rPr>
              <a:t>The trajectory continued but slowed after week 96.</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Blood pressure remained almost unchanged.  There were small changes in lipid subfractions, with minor differences by arm, and slight rises in glucose in all arms, but no HbA1c change between 96 and 192 weeks.  There were few significant clinical events after 48 weeks, and no clear pregnancy outcome differences by arm.</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ZA" dirty="0"/>
          </a:p>
        </p:txBody>
      </p:sp>
      <p:sp>
        <p:nvSpPr>
          <p:cNvPr id="4" name="Slide Number Placeholder 3"/>
          <p:cNvSpPr>
            <a:spLocks noGrp="1"/>
          </p:cNvSpPr>
          <p:nvPr>
            <p:ph type="sldNum" sz="quarter" idx="5"/>
          </p:nvPr>
        </p:nvSpPr>
        <p:spPr/>
        <p:txBody>
          <a:bodyPr/>
          <a:lstStyle/>
          <a:p>
            <a:fld id="{883FB474-4183-4EEF-A4F0-2AFC6672CC90}" type="slidenum">
              <a:rPr lang="en-ZA" smtClean="0"/>
              <a:t>13</a:t>
            </a:fld>
            <a:endParaRPr lang="en-ZA"/>
          </a:p>
        </p:txBody>
      </p:sp>
    </p:spTree>
    <p:extLst>
      <p:ext uri="{BB962C8B-B14F-4D97-AF65-F5344CB8AC3E}">
        <p14:creationId xmlns:p14="http://schemas.microsoft.com/office/powerpoint/2010/main" val="1804112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b="0" i="0" dirty="0">
                <a:solidFill>
                  <a:srgbClr val="374151"/>
                </a:solidFill>
                <a:effectLst/>
                <a:latin typeface="Söhne"/>
              </a:rPr>
              <a:t>Participants switching from TAF/FTC + DTG to TDF/3TC/DTG after week 192 also showed significant reductions in lipids, glucose, blood pressure, and HbA1C, while participants switching from TDF/FTC/EFV to TDF/3TC/DTG showed significant decreases in lipids and HbA1C.</a:t>
            </a:r>
            <a:endParaRPr lang="en-ZA" dirty="0"/>
          </a:p>
        </p:txBody>
      </p:sp>
      <p:sp>
        <p:nvSpPr>
          <p:cNvPr id="4" name="Slide Number Placeholder 3"/>
          <p:cNvSpPr>
            <a:spLocks noGrp="1"/>
          </p:cNvSpPr>
          <p:nvPr>
            <p:ph type="sldNum" sz="quarter" idx="5"/>
          </p:nvPr>
        </p:nvSpPr>
        <p:spPr/>
        <p:txBody>
          <a:bodyPr/>
          <a:lstStyle/>
          <a:p>
            <a:fld id="{883FB474-4183-4EEF-A4F0-2AFC6672CC90}" type="slidenum">
              <a:rPr lang="en-ZA" smtClean="0"/>
              <a:t>14</a:t>
            </a:fld>
            <a:endParaRPr lang="en-ZA"/>
          </a:p>
        </p:txBody>
      </p:sp>
    </p:spTree>
    <p:extLst>
      <p:ext uri="{BB962C8B-B14F-4D97-AF65-F5344CB8AC3E}">
        <p14:creationId xmlns:p14="http://schemas.microsoft.com/office/powerpoint/2010/main" val="3687261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ZA" sz="1800" dirty="0">
                <a:effectLst/>
                <a:latin typeface="Calibri" panose="020F0502020204030204" pitchFamily="34" charset="0"/>
                <a:ea typeface="Calibri" panose="020F0502020204030204" pitchFamily="34" charset="0"/>
              </a:rPr>
              <a:t>Historically, HIV associated-wasting or lipodystrophy (changes in fat distribution) were expected side effects of HIV disease progression and </a:t>
            </a:r>
            <a:r>
              <a:rPr lang="en-ZA" sz="1800" dirty="0">
                <a:effectLst/>
                <a:latin typeface="Calibri" panose="020F0502020204030204" pitchFamily="34" charset="0"/>
                <a:ea typeface="Times New Roman" panose="02020603050405020304" pitchFamily="18" charset="0"/>
              </a:rPr>
              <a:t>earlier ART </a:t>
            </a:r>
            <a:r>
              <a:rPr lang="en-ZA" sz="1800" dirty="0">
                <a:effectLst/>
                <a:latin typeface="Calibri" panose="020F0502020204030204" pitchFamily="34" charset="0"/>
                <a:ea typeface="Calibri" panose="020F0502020204030204" pitchFamily="34" charset="0"/>
              </a:rPr>
              <a:t>drugs</a:t>
            </a:r>
            <a:r>
              <a:rPr lang="en-ZA" sz="1800" dirty="0">
                <a:effectLst/>
                <a:latin typeface="Calibri" panose="020F0502020204030204" pitchFamily="34" charset="0"/>
                <a:ea typeface="Times New Roman" panose="02020603050405020304" pitchFamily="18" charset="0"/>
              </a:rPr>
              <a:t> such as nucleoside</a:t>
            </a:r>
            <a:r>
              <a:rPr lang="en-ZA" sz="1800" dirty="0">
                <a:effectLst/>
                <a:latin typeface="Calibri" panose="020F0502020204030204" pitchFamily="34" charset="0"/>
                <a:ea typeface="Calibri" panose="020F0502020204030204" pitchFamily="34" charset="0"/>
              </a:rPr>
              <a:t> </a:t>
            </a:r>
            <a:r>
              <a:rPr lang="en-ZA" sz="1800" dirty="0">
                <a:effectLst/>
                <a:latin typeface="Calibri" panose="020F0502020204030204" pitchFamily="34" charset="0"/>
                <a:ea typeface="Times New Roman" panose="02020603050405020304" pitchFamily="18" charset="0"/>
              </a:rPr>
              <a:t>reverse transcriptase inhibitors (NRTIs) and first-generation</a:t>
            </a:r>
            <a:r>
              <a:rPr lang="en-ZA" sz="1800" dirty="0">
                <a:effectLst/>
                <a:latin typeface="Calibri" panose="020F0502020204030204" pitchFamily="34" charset="0"/>
                <a:ea typeface="Calibri" panose="020F0502020204030204" pitchFamily="34" charset="0"/>
              </a:rPr>
              <a:t> </a:t>
            </a:r>
            <a:r>
              <a:rPr lang="en-ZA" sz="1800" dirty="0">
                <a:effectLst/>
                <a:latin typeface="Calibri" panose="020F0502020204030204" pitchFamily="34" charset="0"/>
                <a:ea typeface="Times New Roman" panose="02020603050405020304" pitchFamily="18" charset="0"/>
              </a:rPr>
              <a:t>protease inhibitors</a:t>
            </a:r>
            <a:r>
              <a:rPr lang="en-ZA" sz="1800" dirty="0">
                <a:effectLst/>
                <a:latin typeface="Calibri" panose="020F0502020204030204" pitchFamily="34" charset="0"/>
                <a:ea typeface="Calibri" panose="020F0502020204030204" pitchFamily="34" charset="0"/>
              </a:rPr>
              <a:t>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ZA" sz="1800" dirty="0">
                <a:effectLst/>
                <a:latin typeface="Calibri" panose="020F0502020204030204" pitchFamily="34" charset="0"/>
                <a:ea typeface="Calibri" panose="020F0502020204030204" pitchFamily="34" charset="0"/>
              </a:rPr>
              <a:t>Weight gain during the first year after ART initiation has been associated with lower mortality in underweight and normal-weight patients, but not in overweight or obese patients </a:t>
            </a:r>
            <a:endParaRPr lang="en-ZA" sz="1800" dirty="0">
              <a:effectLst/>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ZA" sz="1800" dirty="0">
                <a:effectLst/>
                <a:latin typeface="Calibri" panose="020F0502020204030204" pitchFamily="34" charset="0"/>
                <a:ea typeface="Calibri" panose="020F0502020204030204" pitchFamily="34" charset="0"/>
                <a:cs typeface="Times New Roman" panose="02020603050405020304" pitchFamily="18" charset="0"/>
              </a:rPr>
              <a:t>Over 230 diseases- If you treat the obesity you delete chronic disease from people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ZA" sz="1800" dirty="0">
                <a:effectLst/>
                <a:latin typeface="Calibri" panose="020F0502020204030204" pitchFamily="34" charset="0"/>
                <a:ea typeface="Calibri" panose="020F0502020204030204" pitchFamily="34" charset="0"/>
              </a:rPr>
              <a:t>Excess weight gain during HIV treatment to increased risk for diabetes, cardiovascular disease, hepatic steatosis, and liver fibrosis </a:t>
            </a:r>
            <a:endParaRPr lang="en-ZA" sz="1800" dirty="0">
              <a:solidFill>
                <a:srgbClr val="000000"/>
              </a:solidFill>
              <a:effectLst/>
              <a:latin typeface="Calibri" panose="020F0502020204030204" pitchFamily="34" charset="0"/>
              <a:ea typeface="Garamond" panose="02020404030301010803" pitchFamily="18"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ZA" sz="1800" dirty="0">
                <a:solidFill>
                  <a:srgbClr val="000000"/>
                </a:solidFill>
                <a:effectLst/>
                <a:latin typeface="Calibri" panose="020F0502020204030204" pitchFamily="34" charset="0"/>
                <a:ea typeface="Garamond" panose="02020404030301010803" pitchFamily="18" charset="0"/>
              </a:rPr>
              <a:t>Rise in weight in PWH is complex, likely multifactorial, caused by the interactions between the modern obesogenic environment, HIV metabolic immune response, antiretroviral regimen composition, and demographic factors.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en-ZA" sz="1800" dirty="0">
              <a:solidFill>
                <a:srgbClr val="000000"/>
              </a:solidFill>
              <a:effectLst/>
              <a:latin typeface="Calibri" panose="020F0502020204030204" pitchFamily="34" charset="0"/>
              <a:ea typeface="Garamond" panose="02020404030301010803" pitchFamily="18"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ZA" sz="1800" dirty="0">
              <a:effectLst/>
              <a:latin typeface="Times New Roman" panose="02020603050405020304" pitchFamily="18" charset="0"/>
              <a:ea typeface="Times New Roman" panose="02020603050405020304" pitchFamily="18" charset="0"/>
            </a:endParaRPr>
          </a:p>
          <a:p>
            <a:endParaRPr lang="en-ZA" dirty="0"/>
          </a:p>
        </p:txBody>
      </p:sp>
      <p:sp>
        <p:nvSpPr>
          <p:cNvPr id="4" name="Slide Number Placeholder 3"/>
          <p:cNvSpPr>
            <a:spLocks noGrp="1"/>
          </p:cNvSpPr>
          <p:nvPr>
            <p:ph type="sldNum" sz="quarter" idx="5"/>
          </p:nvPr>
        </p:nvSpPr>
        <p:spPr/>
        <p:txBody>
          <a:bodyPr/>
          <a:lstStyle/>
          <a:p>
            <a:fld id="{24EDFB7A-8593-4B65-B2E0-F1D2C9509D0A}" type="slidenum">
              <a:rPr lang="nl-NL" smtClean="0"/>
              <a:t>15</a:t>
            </a:fld>
            <a:endParaRPr lang="nl-NL"/>
          </a:p>
        </p:txBody>
      </p:sp>
    </p:spTree>
    <p:extLst>
      <p:ext uri="{BB962C8B-B14F-4D97-AF65-F5344CB8AC3E}">
        <p14:creationId xmlns:p14="http://schemas.microsoft.com/office/powerpoint/2010/main" val="4158046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20202"/>
                </a:solidFill>
                <a:effectLst/>
                <a:highlight>
                  <a:srgbClr val="FFFFFF"/>
                </a:highlight>
                <a:latin typeface="Arial" panose="020B0604020202020204" pitchFamily="34" charset="0"/>
              </a:rPr>
              <a:t>People living with HIV have an increased likelihood of developing diabetes: the increased prevalence of metabolic disease could be partly related to antiretroviral agents, such as some protease inhibitors, first-generation nucleoside reverse transcriptase inhibitors, and use of some integrase inhibitors. In the REPRIEVE trial, an increased incidence of diabetes was seen in patients treated with statin therapy (incidence rate ratio = 1.35); this increase was consistent vs other statin trials and not significantly above rates shown in the general population. There was no apparent treatment effect on glucose levels.</a:t>
            </a:r>
            <a:endParaRPr lang="en-US" dirty="0"/>
          </a:p>
        </p:txBody>
      </p:sp>
      <p:sp>
        <p:nvSpPr>
          <p:cNvPr id="4" name="Slide Number Placeholder 3"/>
          <p:cNvSpPr>
            <a:spLocks noGrp="1"/>
          </p:cNvSpPr>
          <p:nvPr>
            <p:ph type="sldNum" sz="quarter" idx="5"/>
          </p:nvPr>
        </p:nvSpPr>
        <p:spPr/>
        <p:txBody>
          <a:bodyPr/>
          <a:lstStyle/>
          <a:p>
            <a:fld id="{6F5A4963-FD7B-41FF-AB52-0A1C51D149D7}" type="slidenum">
              <a:rPr lang="en-US" smtClean="0"/>
              <a:t>16</a:t>
            </a:fld>
            <a:endParaRPr lang="en-US"/>
          </a:p>
        </p:txBody>
      </p:sp>
    </p:spTree>
    <p:extLst>
      <p:ext uri="{BB962C8B-B14F-4D97-AF65-F5344CB8AC3E}">
        <p14:creationId xmlns:p14="http://schemas.microsoft.com/office/powerpoint/2010/main" val="40889923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1" i="0" dirty="0">
                <a:solidFill>
                  <a:srgbClr val="0D0D0D"/>
                </a:solidFill>
                <a:effectLst/>
                <a:highlight>
                  <a:srgbClr val="FFFFFF"/>
                </a:highlight>
                <a:latin typeface="ui-sans-serif"/>
              </a:rPr>
              <a:t>Global Prevalence</a:t>
            </a:r>
            <a:r>
              <a:rPr lang="en-US" b="0" i="0" dirty="0">
                <a:solidFill>
                  <a:srgbClr val="0D0D0D"/>
                </a:solidFill>
                <a:effectLst/>
                <a:highlight>
                  <a:srgbClr val="FFFFFF"/>
                </a:highlight>
                <a:latin typeface="ui-sans-serif"/>
              </a:rPr>
              <a:t>: Metabolic dysfunction-associated steatotic liver disease (MASLD) affects 30% of adults worldwide, with a significant rise over the past two decades, paralleling the global increase in obesity.</a:t>
            </a:r>
          </a:p>
          <a:p>
            <a:pPr algn="l">
              <a:buFont typeface="Arial" panose="020B0604020202020204" pitchFamily="34" charset="0"/>
              <a:buChar char="•"/>
            </a:pPr>
            <a:r>
              <a:rPr lang="en-US" b="1" i="0" dirty="0">
                <a:solidFill>
                  <a:srgbClr val="0D0D0D"/>
                </a:solidFill>
                <a:effectLst/>
                <a:highlight>
                  <a:srgbClr val="FFFFFF"/>
                </a:highlight>
                <a:latin typeface="ui-sans-serif"/>
              </a:rPr>
              <a:t>Middle-Income Countries</a:t>
            </a:r>
            <a:r>
              <a:rPr lang="en-US" b="0" i="0" dirty="0">
                <a:solidFill>
                  <a:srgbClr val="0D0D0D"/>
                </a:solidFill>
                <a:effectLst/>
                <a:highlight>
                  <a:srgbClr val="FFFFFF"/>
                </a:highlight>
                <a:latin typeface="ui-sans-serif"/>
              </a:rPr>
              <a:t>: Countries like South Africa are particularly affected due to the surge in obesity rates.</a:t>
            </a:r>
          </a:p>
          <a:p>
            <a:pPr algn="l">
              <a:buFont typeface="Arial" panose="020B0604020202020204" pitchFamily="34" charset="0"/>
              <a:buChar char="•"/>
            </a:pPr>
            <a:r>
              <a:rPr lang="en-US" b="1" i="0" dirty="0">
                <a:solidFill>
                  <a:srgbClr val="0D0D0D"/>
                </a:solidFill>
                <a:effectLst/>
                <a:highlight>
                  <a:srgbClr val="FFFFFF"/>
                </a:highlight>
                <a:latin typeface="ui-sans-serif"/>
              </a:rPr>
              <a:t>Disease Spectrum</a:t>
            </a:r>
            <a:r>
              <a:rPr lang="en-US" b="0" i="0" dirty="0">
                <a:solidFill>
                  <a:srgbClr val="0D0D0D"/>
                </a:solidFill>
                <a:effectLst/>
                <a:highlight>
                  <a:srgbClr val="FFFFFF"/>
                </a:highlight>
                <a:latin typeface="ui-sans-serif"/>
              </a:rPr>
              <a:t>: MASLD includes a range of liver conditions from simple steatosis (steatotic liver disease, SLD) to more severe forms like metabolic dysfunction-associated steatohepatitis (MASH), cirrhosis, and liver cancer.</a:t>
            </a:r>
          </a:p>
          <a:p>
            <a:pPr algn="l"/>
            <a:r>
              <a:rPr lang="en-US" b="1" i="0" dirty="0">
                <a:solidFill>
                  <a:srgbClr val="0D0D0D"/>
                </a:solidFill>
                <a:effectLst/>
                <a:highlight>
                  <a:srgbClr val="FFFFFF"/>
                </a:highlight>
                <a:latin typeface="ui-sans-serif"/>
              </a:rPr>
              <a:t>Health Risks and Consequences</a:t>
            </a:r>
            <a:endParaRPr lang="en-US" b="0" i="0" dirty="0">
              <a:solidFill>
                <a:srgbClr val="0D0D0D"/>
              </a:solidFill>
              <a:effectLst/>
              <a:highlight>
                <a:srgbClr val="FFFFFF"/>
              </a:highlight>
              <a:latin typeface="ui-sans-serif"/>
            </a:endParaRPr>
          </a:p>
          <a:p>
            <a:pPr algn="l">
              <a:buFont typeface="Arial" panose="020B0604020202020204" pitchFamily="34" charset="0"/>
              <a:buChar char="•"/>
            </a:pPr>
            <a:r>
              <a:rPr lang="en-US" b="1" i="0" dirty="0">
                <a:solidFill>
                  <a:srgbClr val="0D0D0D"/>
                </a:solidFill>
                <a:effectLst/>
                <a:highlight>
                  <a:srgbClr val="FFFFFF"/>
                </a:highlight>
                <a:latin typeface="ui-sans-serif"/>
              </a:rPr>
              <a:t>Cardiovascular and Metabolic Risks</a:t>
            </a:r>
            <a:r>
              <a:rPr lang="en-US" b="0" i="0" dirty="0">
                <a:solidFill>
                  <a:srgbClr val="0D0D0D"/>
                </a:solidFill>
                <a:effectLst/>
                <a:highlight>
                  <a:srgbClr val="FFFFFF"/>
                </a:highlight>
                <a:latin typeface="ui-sans-serif"/>
              </a:rPr>
              <a:t>: MASLD is an independent risk factor for cardiovascular disease, type 2 diabetes, and all-cause mortality.</a:t>
            </a:r>
          </a:p>
          <a:p>
            <a:pPr algn="l">
              <a:buFont typeface="Arial" panose="020B0604020202020204" pitchFamily="34" charset="0"/>
              <a:buChar char="•"/>
            </a:pPr>
            <a:r>
              <a:rPr lang="en-US" b="1" i="0" dirty="0">
                <a:solidFill>
                  <a:srgbClr val="0D0D0D"/>
                </a:solidFill>
                <a:effectLst/>
                <a:highlight>
                  <a:srgbClr val="FFFFFF"/>
                </a:highlight>
                <a:latin typeface="ui-sans-serif"/>
              </a:rPr>
              <a:t>Liver Transplantation</a:t>
            </a:r>
            <a:r>
              <a:rPr lang="en-US" b="0" i="0" dirty="0">
                <a:solidFill>
                  <a:srgbClr val="0D0D0D"/>
                </a:solidFill>
                <a:effectLst/>
                <a:highlight>
                  <a:srgbClr val="FFFFFF"/>
                </a:highlight>
                <a:latin typeface="ui-sans-serif"/>
              </a:rPr>
              <a:t>: MASH cirrhosis is a leading indication for liver transplants.</a:t>
            </a:r>
          </a:p>
          <a:p>
            <a:pPr algn="l">
              <a:buFont typeface="Arial" panose="020B0604020202020204" pitchFamily="34" charset="0"/>
              <a:buChar char="•"/>
            </a:pPr>
            <a:r>
              <a:rPr lang="en-US" b="1" i="0" dirty="0">
                <a:solidFill>
                  <a:srgbClr val="0D0D0D"/>
                </a:solidFill>
                <a:effectLst/>
                <a:highlight>
                  <a:srgbClr val="FFFFFF"/>
                </a:highlight>
                <a:latin typeface="ui-sans-serif"/>
              </a:rPr>
              <a:t>Under-recognition</a:t>
            </a:r>
            <a:r>
              <a:rPr lang="en-US" b="0" i="0" dirty="0">
                <a:solidFill>
                  <a:srgbClr val="0D0D0D"/>
                </a:solidFill>
                <a:effectLst/>
                <a:highlight>
                  <a:srgbClr val="FFFFFF"/>
                </a:highlight>
                <a:latin typeface="ui-sans-serif"/>
              </a:rPr>
              <a:t>: Despite its significant impact, MASLD is the least recognized component of metabolic syndrome, particularly in Africa, where its prevalence is estimated at 13.5%.</a:t>
            </a:r>
          </a:p>
        </p:txBody>
      </p:sp>
      <p:sp>
        <p:nvSpPr>
          <p:cNvPr id="4" name="Slide Number Placeholder 3"/>
          <p:cNvSpPr>
            <a:spLocks noGrp="1"/>
          </p:cNvSpPr>
          <p:nvPr>
            <p:ph type="sldNum" sz="quarter" idx="5"/>
          </p:nvPr>
        </p:nvSpPr>
        <p:spPr/>
        <p:txBody>
          <a:bodyPr/>
          <a:lstStyle/>
          <a:p>
            <a:fld id="{6F5A4963-FD7B-41FF-AB52-0A1C51D149D7}" type="slidenum">
              <a:rPr lang="en-US" smtClean="0"/>
              <a:t>17</a:t>
            </a:fld>
            <a:endParaRPr lang="en-US"/>
          </a:p>
        </p:txBody>
      </p:sp>
    </p:spTree>
    <p:extLst>
      <p:ext uri="{BB962C8B-B14F-4D97-AF65-F5344CB8AC3E}">
        <p14:creationId xmlns:p14="http://schemas.microsoft.com/office/powerpoint/2010/main" val="7347882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1" i="0" dirty="0">
                <a:solidFill>
                  <a:srgbClr val="0D0D0D"/>
                </a:solidFill>
                <a:effectLst/>
                <a:highlight>
                  <a:srgbClr val="FFFFFF"/>
                </a:highlight>
                <a:latin typeface="ui-sans-serif"/>
              </a:rPr>
              <a:t>Non-HIV Related Death</a:t>
            </a:r>
            <a:r>
              <a:rPr lang="en-US" b="0" i="0" dirty="0">
                <a:solidFill>
                  <a:srgbClr val="0D0D0D"/>
                </a:solidFill>
                <a:effectLst/>
                <a:highlight>
                  <a:srgbClr val="FFFFFF"/>
                </a:highlight>
                <a:latin typeface="ui-sans-serif"/>
              </a:rPr>
              <a:t>: Chronic liver disease is the second leading cause of non-HIV related deaths among PWH.</a:t>
            </a:r>
          </a:p>
          <a:p>
            <a:pPr algn="l">
              <a:buFont typeface="Arial" panose="020B0604020202020204" pitchFamily="34" charset="0"/>
              <a:buChar char="•"/>
            </a:pPr>
            <a:r>
              <a:rPr lang="en-US" b="1" i="0" dirty="0">
                <a:solidFill>
                  <a:srgbClr val="0D0D0D"/>
                </a:solidFill>
                <a:effectLst/>
                <a:highlight>
                  <a:srgbClr val="FFFFFF"/>
                </a:highlight>
                <a:latin typeface="ui-sans-serif"/>
              </a:rPr>
              <a:t>Prevalence and Predictors</a:t>
            </a:r>
            <a:r>
              <a:rPr lang="en-US" b="0" i="0" dirty="0">
                <a:solidFill>
                  <a:srgbClr val="0D0D0D"/>
                </a:solidFill>
                <a:effectLst/>
                <a:highlight>
                  <a:srgbClr val="FFFFFF"/>
                </a:highlight>
                <a:latin typeface="ui-sans-serif"/>
              </a:rPr>
              <a:t>: The prevalence and predictors of MASLD in PWH are not well understood.</a:t>
            </a:r>
          </a:p>
          <a:p>
            <a:pPr algn="l">
              <a:buFont typeface="Arial" panose="020B0604020202020204" pitchFamily="34" charset="0"/>
              <a:buChar char="•"/>
            </a:pPr>
            <a:r>
              <a:rPr lang="en-US" b="1" i="0" dirty="0">
                <a:solidFill>
                  <a:srgbClr val="0D0D0D"/>
                </a:solidFill>
                <a:effectLst/>
                <a:highlight>
                  <a:srgbClr val="FFFFFF"/>
                </a:highlight>
                <a:latin typeface="ui-sans-serif"/>
              </a:rPr>
              <a:t>Contributing Factors</a:t>
            </a:r>
            <a:r>
              <a:rPr lang="en-US" b="0" i="0" dirty="0">
                <a:solidFill>
                  <a:srgbClr val="0D0D0D"/>
                </a:solidFill>
                <a:effectLst/>
                <a:highlight>
                  <a:srgbClr val="FFFFFF"/>
                </a:highlight>
                <a:latin typeface="ui-sans-serif"/>
              </a:rPr>
              <a:t>: Factors such as immune activation, altered adipose tissue function, and certain antiretroviral drugs contribute to inflammation, insulin resistance, and metabolic disturbances, exacerbating liver health issues.</a:t>
            </a:r>
          </a:p>
          <a:p>
            <a:pPr algn="l">
              <a:buFont typeface="Arial" panose="020B0604020202020204" pitchFamily="34" charset="0"/>
              <a:buChar char="•"/>
            </a:pPr>
            <a:r>
              <a:rPr lang="en-US" b="1" i="0" dirty="0">
                <a:solidFill>
                  <a:srgbClr val="0D0D0D"/>
                </a:solidFill>
                <a:effectLst/>
                <a:highlight>
                  <a:srgbClr val="FFFFFF"/>
                </a:highlight>
                <a:latin typeface="ui-sans-serif"/>
              </a:rPr>
              <a:t>Scarcity of Data</a:t>
            </a:r>
            <a:r>
              <a:rPr lang="en-US" b="0" i="0" dirty="0">
                <a:solidFill>
                  <a:srgbClr val="0D0D0D"/>
                </a:solidFill>
                <a:effectLst/>
                <a:highlight>
                  <a:srgbClr val="FFFFFF"/>
                </a:highlight>
                <a:latin typeface="ui-sans-serif"/>
              </a:rPr>
              <a:t>: Despite high rates of HIV and obesity in Africa, particularly South Africa, comprehensive data on MASLD among PWH is limited.</a:t>
            </a:r>
          </a:p>
          <a:p>
            <a:endParaRPr lang="en-ZA" dirty="0"/>
          </a:p>
        </p:txBody>
      </p:sp>
      <p:sp>
        <p:nvSpPr>
          <p:cNvPr id="4" name="Slide Number Placeholder 3"/>
          <p:cNvSpPr>
            <a:spLocks noGrp="1"/>
          </p:cNvSpPr>
          <p:nvPr>
            <p:ph type="sldNum" sz="quarter" idx="5"/>
          </p:nvPr>
        </p:nvSpPr>
        <p:spPr/>
        <p:txBody>
          <a:bodyPr/>
          <a:lstStyle/>
          <a:p>
            <a:fld id="{64B19BC2-B08A-5045-92AC-3D8856CD2DE9}" type="slidenum">
              <a:rPr lang="en-US" smtClean="0"/>
              <a:t>18</a:t>
            </a:fld>
            <a:endParaRPr lang="en-US"/>
          </a:p>
        </p:txBody>
      </p:sp>
    </p:spTree>
    <p:extLst>
      <p:ext uri="{BB962C8B-B14F-4D97-AF65-F5344CB8AC3E}">
        <p14:creationId xmlns:p14="http://schemas.microsoft.com/office/powerpoint/2010/main" val="17621744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MS Mincho" panose="02020609040205080304" pitchFamily="49" charset="-128"/>
              </a:rPr>
              <a:t>A 2023 meta-analysis of 6,326 PWH from 24 studies conducted between 2009 and 2022, the pooled prevalence of NAFLD (previous nomenclature for MASLD) in all PWH was 38% overall and 34% in middle-income countries, with substantially greater risk among those with comorbid obesity</a:t>
            </a:r>
            <a:r>
              <a:rPr lang="en-US" sz="1800" baseline="30000" dirty="0">
                <a:effectLst/>
                <a:latin typeface="Arial" panose="020B0604020202020204" pitchFamily="34" charset="0"/>
                <a:ea typeface="MS Mincho" panose="02020609040205080304" pitchFamily="49" charset="-128"/>
              </a:rPr>
              <a:t>6</a:t>
            </a:r>
            <a:r>
              <a:rPr lang="en-US" sz="1800" dirty="0">
                <a:effectLst/>
                <a:latin typeface="Arial" panose="020B0604020202020204" pitchFamily="34" charset="0"/>
                <a:ea typeface="MS Mincho" panose="02020609040205080304" pitchFamily="49" charset="-128"/>
              </a:rPr>
              <a:t>. However, a </a:t>
            </a:r>
            <a:r>
              <a:rPr lang="en-US" sz="1800" u="sng" dirty="0">
                <a:effectLst/>
                <a:latin typeface="Arial" panose="020B0604020202020204" pitchFamily="34" charset="0"/>
                <a:ea typeface="MS Mincho" panose="02020609040205080304" pitchFamily="49" charset="-128"/>
              </a:rPr>
              <a:t>major gap</a:t>
            </a:r>
            <a:r>
              <a:rPr lang="en-US" sz="1800" dirty="0">
                <a:effectLst/>
                <a:latin typeface="Arial" panose="020B0604020202020204" pitchFamily="34" charset="0"/>
                <a:ea typeface="MS Mincho" panose="02020609040205080304" pitchFamily="49" charset="-128"/>
              </a:rPr>
              <a:t> in this evidence base is the lack of data on the risks of MASLD in Black African PWH, for whom </a:t>
            </a:r>
            <a:r>
              <a:rPr lang="en-US" sz="1800" u="sng" dirty="0">
                <a:effectLst/>
                <a:latin typeface="Arial" panose="020B0604020202020204" pitchFamily="34" charset="0"/>
                <a:ea typeface="MS Mincho" panose="02020609040205080304" pitchFamily="49" charset="-128"/>
              </a:rPr>
              <a:t>no dedicated studies were available</a:t>
            </a:r>
            <a:endParaRPr lang="en-ZA" dirty="0"/>
          </a:p>
        </p:txBody>
      </p:sp>
      <p:sp>
        <p:nvSpPr>
          <p:cNvPr id="4" name="Slide Number Placeholder 3"/>
          <p:cNvSpPr>
            <a:spLocks noGrp="1"/>
          </p:cNvSpPr>
          <p:nvPr>
            <p:ph type="sldNum" sz="quarter" idx="5"/>
          </p:nvPr>
        </p:nvSpPr>
        <p:spPr/>
        <p:txBody>
          <a:bodyPr/>
          <a:lstStyle/>
          <a:p>
            <a:fld id="{64B19BC2-B08A-5045-92AC-3D8856CD2DE9}" type="slidenum">
              <a:rPr lang="en-US" smtClean="0"/>
              <a:t>19</a:t>
            </a:fld>
            <a:endParaRPr lang="en-US"/>
          </a:p>
        </p:txBody>
      </p:sp>
    </p:spTree>
    <p:extLst>
      <p:ext uri="{BB962C8B-B14F-4D97-AF65-F5344CB8AC3E}">
        <p14:creationId xmlns:p14="http://schemas.microsoft.com/office/powerpoint/2010/main" val="891390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1" i="0" dirty="0">
                <a:solidFill>
                  <a:srgbClr val="0D0D0D"/>
                </a:solidFill>
                <a:effectLst/>
                <a:highlight>
                  <a:srgbClr val="FFFFFF"/>
                </a:highlight>
                <a:latin typeface="ui-sans-serif"/>
              </a:rPr>
              <a:t>Non-HIV Related Death</a:t>
            </a:r>
            <a:r>
              <a:rPr lang="en-US" b="0" i="0" dirty="0">
                <a:solidFill>
                  <a:srgbClr val="0D0D0D"/>
                </a:solidFill>
                <a:effectLst/>
                <a:highlight>
                  <a:srgbClr val="FFFFFF"/>
                </a:highlight>
                <a:latin typeface="ui-sans-serif"/>
              </a:rPr>
              <a:t>: Chronic liver disease is the second leading cause of non-HIV related deaths among PWH.</a:t>
            </a:r>
          </a:p>
          <a:p>
            <a:pPr algn="l">
              <a:buFont typeface="Arial" panose="020B0604020202020204" pitchFamily="34" charset="0"/>
              <a:buChar char="•"/>
            </a:pPr>
            <a:r>
              <a:rPr lang="en-US" b="1" i="0" dirty="0">
                <a:solidFill>
                  <a:srgbClr val="0D0D0D"/>
                </a:solidFill>
                <a:effectLst/>
                <a:highlight>
                  <a:srgbClr val="FFFFFF"/>
                </a:highlight>
                <a:latin typeface="ui-sans-serif"/>
              </a:rPr>
              <a:t>Prevalence and Predictors</a:t>
            </a:r>
            <a:r>
              <a:rPr lang="en-US" b="0" i="0" dirty="0">
                <a:solidFill>
                  <a:srgbClr val="0D0D0D"/>
                </a:solidFill>
                <a:effectLst/>
                <a:highlight>
                  <a:srgbClr val="FFFFFF"/>
                </a:highlight>
                <a:latin typeface="ui-sans-serif"/>
              </a:rPr>
              <a:t>: The prevalence and predictors of MASLD in PWH are not well understood.</a:t>
            </a:r>
          </a:p>
          <a:p>
            <a:pPr algn="l">
              <a:buFont typeface="Arial" panose="020B0604020202020204" pitchFamily="34" charset="0"/>
              <a:buChar char="•"/>
            </a:pPr>
            <a:r>
              <a:rPr lang="en-US" b="1" i="0" dirty="0">
                <a:solidFill>
                  <a:srgbClr val="0D0D0D"/>
                </a:solidFill>
                <a:effectLst/>
                <a:highlight>
                  <a:srgbClr val="FFFFFF"/>
                </a:highlight>
                <a:latin typeface="ui-sans-serif"/>
              </a:rPr>
              <a:t>Contributing Factors</a:t>
            </a:r>
            <a:r>
              <a:rPr lang="en-US" b="0" i="0" dirty="0">
                <a:solidFill>
                  <a:srgbClr val="0D0D0D"/>
                </a:solidFill>
                <a:effectLst/>
                <a:highlight>
                  <a:srgbClr val="FFFFFF"/>
                </a:highlight>
                <a:latin typeface="ui-sans-serif"/>
              </a:rPr>
              <a:t>: Factors such as immune activation, altered adipose tissue function, and certain antiretroviral drugs contribute to inflammation, insulin resistance, and metabolic disturbances, exacerbating liver health issues.</a:t>
            </a:r>
          </a:p>
          <a:p>
            <a:pPr algn="l">
              <a:buFont typeface="Arial" panose="020B0604020202020204" pitchFamily="34" charset="0"/>
              <a:buChar char="•"/>
            </a:pPr>
            <a:r>
              <a:rPr lang="en-US" b="1" i="0" dirty="0">
                <a:solidFill>
                  <a:srgbClr val="0D0D0D"/>
                </a:solidFill>
                <a:effectLst/>
                <a:highlight>
                  <a:srgbClr val="FFFFFF"/>
                </a:highlight>
                <a:latin typeface="ui-sans-serif"/>
              </a:rPr>
              <a:t>Scarcity of Data</a:t>
            </a:r>
            <a:r>
              <a:rPr lang="en-US" b="0" i="0" dirty="0">
                <a:solidFill>
                  <a:srgbClr val="0D0D0D"/>
                </a:solidFill>
                <a:effectLst/>
                <a:highlight>
                  <a:srgbClr val="FFFFFF"/>
                </a:highlight>
                <a:latin typeface="ui-sans-serif"/>
              </a:rPr>
              <a:t>: Despite high rates of HIV and obesity in Africa, particularly South Africa, comprehensive data on MASLD among PWH is limited.</a:t>
            </a:r>
          </a:p>
          <a:p>
            <a:endParaRPr lang="en-ZA" dirty="0"/>
          </a:p>
        </p:txBody>
      </p:sp>
      <p:sp>
        <p:nvSpPr>
          <p:cNvPr id="4" name="Slide Number Placeholder 3"/>
          <p:cNvSpPr>
            <a:spLocks noGrp="1"/>
          </p:cNvSpPr>
          <p:nvPr>
            <p:ph type="sldNum" sz="quarter" idx="5"/>
          </p:nvPr>
        </p:nvSpPr>
        <p:spPr/>
        <p:txBody>
          <a:bodyPr/>
          <a:lstStyle/>
          <a:p>
            <a:fld id="{64B19BC2-B08A-5045-92AC-3D8856CD2DE9}" type="slidenum">
              <a:rPr lang="en-US" smtClean="0"/>
              <a:t>20</a:t>
            </a:fld>
            <a:endParaRPr lang="en-US"/>
          </a:p>
        </p:txBody>
      </p:sp>
    </p:spTree>
    <p:extLst>
      <p:ext uri="{BB962C8B-B14F-4D97-AF65-F5344CB8AC3E}">
        <p14:creationId xmlns:p14="http://schemas.microsoft.com/office/powerpoint/2010/main" val="3924264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3363d11da3_0_24:notes"/>
          <p:cNvSpPr>
            <a:spLocks noGrp="1" noRot="1" noChangeAspect="1"/>
          </p:cNvSpPr>
          <p:nvPr>
            <p:ph type="sldImg" idx="2"/>
          </p:nvPr>
        </p:nvSpPr>
        <p:spPr>
          <a:xfrm>
            <a:off x="728663" y="1169988"/>
            <a:ext cx="5619750"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g13363d11da3_0_24:notes"/>
          <p:cNvSpPr txBox="1">
            <a:spLocks noGrp="1"/>
          </p:cNvSpPr>
          <p:nvPr>
            <p:ph type="body" idx="1"/>
          </p:nvPr>
        </p:nvSpPr>
        <p:spPr>
          <a:xfrm>
            <a:off x="707708" y="4505980"/>
            <a:ext cx="5661600" cy="3686700"/>
          </a:xfrm>
          <a:prstGeom prst="rect">
            <a:avLst/>
          </a:prstGeom>
          <a:noFill/>
          <a:ln>
            <a:noFill/>
          </a:ln>
        </p:spPr>
        <p:txBody>
          <a:bodyPr spcFirstLastPara="1" wrap="square" lIns="93925" tIns="46950" rIns="93925" bIns="46950" anchor="t" anchorCtr="0">
            <a:noAutofit/>
          </a:bodyPr>
          <a:lstStyle/>
          <a:p>
            <a:pPr marL="0" lvl="0" indent="0" algn="l" rtl="0">
              <a:lnSpc>
                <a:spcPct val="100000"/>
              </a:lnSpc>
              <a:spcBef>
                <a:spcPts val="0"/>
              </a:spcBef>
              <a:spcAft>
                <a:spcPts val="0"/>
              </a:spcAft>
              <a:buSzPts val="1400"/>
              <a:buNone/>
            </a:pPr>
            <a:endParaRPr/>
          </a:p>
        </p:txBody>
      </p:sp>
      <p:sp>
        <p:nvSpPr>
          <p:cNvPr id="95" name="Google Shape;95;g13363d11da3_0_24:notes"/>
          <p:cNvSpPr txBox="1">
            <a:spLocks noGrp="1"/>
          </p:cNvSpPr>
          <p:nvPr>
            <p:ph type="sldNum" idx="12"/>
          </p:nvPr>
        </p:nvSpPr>
        <p:spPr>
          <a:xfrm>
            <a:off x="4008705" y="8893297"/>
            <a:ext cx="3066600" cy="469800"/>
          </a:xfrm>
          <a:prstGeom prst="rect">
            <a:avLst/>
          </a:prstGeom>
          <a:noFill/>
          <a:ln>
            <a:noFill/>
          </a:ln>
        </p:spPr>
        <p:txBody>
          <a:bodyPr spcFirstLastPara="1" wrap="square" lIns="93925" tIns="46950" rIns="93925" bIns="4695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D0D0D"/>
                </a:solidFill>
                <a:effectLst/>
                <a:highlight>
                  <a:srgbClr val="FFFFFF"/>
                </a:highlight>
                <a:latin typeface="ui-sans-serif"/>
              </a:rPr>
              <a:t>Menopause marks a significant turning point for women's health, with notable cardiometabolic changes occurring during this transition. Research indicates that menopause, combined with aging, heightens the risk of cardiovascular disease (CVD). Key changes during the menopausal transition include:</a:t>
            </a:r>
          </a:p>
          <a:p>
            <a:pPr algn="l">
              <a:buFont typeface="Arial" panose="020B0604020202020204" pitchFamily="34" charset="0"/>
              <a:buChar char="•"/>
            </a:pPr>
            <a:r>
              <a:rPr lang="en-US" b="1" i="0" dirty="0">
                <a:solidFill>
                  <a:srgbClr val="0D0D0D"/>
                </a:solidFill>
                <a:effectLst/>
                <a:highlight>
                  <a:srgbClr val="FFFFFF"/>
                </a:highlight>
                <a:latin typeface="ui-sans-serif"/>
              </a:rPr>
              <a:t>Increased Fat Mass</a:t>
            </a:r>
            <a:r>
              <a:rPr lang="en-US" b="0" i="0" dirty="0">
                <a:solidFill>
                  <a:srgbClr val="0D0D0D"/>
                </a:solidFill>
                <a:effectLst/>
                <a:highlight>
                  <a:srgbClr val="FFFFFF"/>
                </a:highlight>
                <a:latin typeface="ui-sans-serif"/>
              </a:rPr>
              <a:t>: Predominantly in the truncal region.</a:t>
            </a:r>
          </a:p>
          <a:p>
            <a:pPr algn="l">
              <a:buFont typeface="Arial" panose="020B0604020202020204" pitchFamily="34" charset="0"/>
              <a:buChar char="•"/>
            </a:pPr>
            <a:r>
              <a:rPr lang="en-US" b="1" i="0" dirty="0">
                <a:solidFill>
                  <a:srgbClr val="0D0D0D"/>
                </a:solidFill>
                <a:effectLst/>
                <a:highlight>
                  <a:srgbClr val="FFFFFF"/>
                </a:highlight>
                <a:latin typeface="ui-sans-serif"/>
              </a:rPr>
              <a:t>Insulin Resistance</a:t>
            </a:r>
            <a:r>
              <a:rPr lang="en-US" b="0" i="0" dirty="0">
                <a:solidFill>
                  <a:srgbClr val="0D0D0D"/>
                </a:solidFill>
                <a:effectLst/>
                <a:highlight>
                  <a:srgbClr val="FFFFFF"/>
                </a:highlight>
                <a:latin typeface="ui-sans-serif"/>
              </a:rPr>
              <a:t>: Higher likelihood of developing insulin resistance.</a:t>
            </a:r>
          </a:p>
          <a:p>
            <a:pPr algn="l">
              <a:buFont typeface="Arial" panose="020B0604020202020204" pitchFamily="34" charset="0"/>
              <a:buChar char="•"/>
            </a:pPr>
            <a:r>
              <a:rPr lang="en-US" b="1" i="0" dirty="0">
                <a:solidFill>
                  <a:srgbClr val="0D0D0D"/>
                </a:solidFill>
                <a:effectLst/>
                <a:highlight>
                  <a:srgbClr val="FFFFFF"/>
                </a:highlight>
                <a:latin typeface="ui-sans-serif"/>
              </a:rPr>
              <a:t>Dyslipidemia</a:t>
            </a:r>
            <a:r>
              <a:rPr lang="en-US" b="0" i="0" dirty="0">
                <a:solidFill>
                  <a:srgbClr val="0D0D0D"/>
                </a:solidFill>
                <a:effectLst/>
                <a:highlight>
                  <a:srgbClr val="FFFFFF"/>
                </a:highlight>
                <a:latin typeface="ui-sans-serif"/>
              </a:rPr>
              <a:t>: Abnormal lipid levels.</a:t>
            </a:r>
          </a:p>
          <a:p>
            <a:pPr algn="l">
              <a:buFont typeface="Arial" panose="020B0604020202020204" pitchFamily="34" charset="0"/>
              <a:buChar char="•"/>
            </a:pPr>
            <a:r>
              <a:rPr lang="en-US" b="1" i="0" dirty="0">
                <a:solidFill>
                  <a:srgbClr val="0D0D0D"/>
                </a:solidFill>
                <a:effectLst/>
                <a:highlight>
                  <a:srgbClr val="FFFFFF"/>
                </a:highlight>
                <a:latin typeface="ui-sans-serif"/>
              </a:rPr>
              <a:t>Endothelial Dysfunction</a:t>
            </a:r>
            <a:r>
              <a:rPr lang="en-US" b="0" i="0" dirty="0">
                <a:solidFill>
                  <a:srgbClr val="0D0D0D"/>
                </a:solidFill>
                <a:effectLst/>
                <a:highlight>
                  <a:srgbClr val="FFFFFF"/>
                </a:highlight>
                <a:latin typeface="ui-sans-serif"/>
              </a:rPr>
              <a:t>: Impaired vascular function.</a:t>
            </a:r>
          </a:p>
          <a:p>
            <a:pPr algn="l"/>
            <a:r>
              <a:rPr lang="en-US" b="1" i="0" dirty="0">
                <a:solidFill>
                  <a:srgbClr val="0D0D0D"/>
                </a:solidFill>
                <a:effectLst/>
                <a:highlight>
                  <a:srgbClr val="FFFFFF"/>
                </a:highlight>
                <a:latin typeface="ui-sans-serif"/>
              </a:rPr>
              <a:t>Loss of Estrogen Protection</a:t>
            </a:r>
            <a:r>
              <a:rPr lang="en-US" b="0" i="0" dirty="0">
                <a:solidFill>
                  <a:srgbClr val="0D0D0D"/>
                </a:solidFill>
                <a:effectLst/>
                <a:highlight>
                  <a:srgbClr val="FFFFFF"/>
                </a:highlight>
                <a:latin typeface="ui-sans-serif"/>
              </a:rPr>
              <a:t>: Endogenous estrogen protects against CVD during reproductive years. This protection diminishes around ten years post-menopause, particularly affecting women with vasomotor symptoms.</a:t>
            </a:r>
          </a:p>
          <a:p>
            <a:pPr algn="l"/>
            <a:r>
              <a:rPr lang="en-US" b="1" i="0" dirty="0">
                <a:solidFill>
                  <a:srgbClr val="0D0D0D"/>
                </a:solidFill>
                <a:effectLst/>
                <a:highlight>
                  <a:srgbClr val="FFFFFF"/>
                </a:highlight>
                <a:latin typeface="ui-sans-serif"/>
              </a:rPr>
              <a:t>Cardiovascular Risk Factors</a:t>
            </a:r>
            <a:r>
              <a:rPr lang="en-US" b="0" i="0" dirty="0">
                <a:solidFill>
                  <a:srgbClr val="0D0D0D"/>
                </a:solidFill>
                <a:effectLst/>
                <a:highlight>
                  <a:srgbClr val="FFFFFF"/>
                </a:highlight>
                <a:latin typeface="ui-sans-serif"/>
              </a:rPr>
              <a:t>: Early management of traditional CVD risk factors (hypertension, obesity, diabetes, dyslipidemia, smoking) is crucial. Additionally, women's reproductive history should be considered, as conditions like gestational hypertension/diabetes, premature ovarian insufficiency, and functional hypothalamic amenorrhea can increase CVD risk during and after menopause.</a:t>
            </a:r>
          </a:p>
          <a:p>
            <a:endParaRPr lang="en-ZA" dirty="0"/>
          </a:p>
        </p:txBody>
      </p:sp>
      <p:sp>
        <p:nvSpPr>
          <p:cNvPr id="4" name="Slide Number Placeholder 3"/>
          <p:cNvSpPr>
            <a:spLocks noGrp="1"/>
          </p:cNvSpPr>
          <p:nvPr>
            <p:ph type="sldNum" sz="quarter" idx="5"/>
          </p:nvPr>
        </p:nvSpPr>
        <p:spPr/>
        <p:txBody>
          <a:bodyPr/>
          <a:lstStyle/>
          <a:p>
            <a:fld id="{64B19BC2-B08A-5045-92AC-3D8856CD2DE9}" type="slidenum">
              <a:rPr lang="en-US" smtClean="0"/>
              <a:t>21</a:t>
            </a:fld>
            <a:endParaRPr lang="en-US"/>
          </a:p>
        </p:txBody>
      </p:sp>
    </p:spTree>
    <p:extLst>
      <p:ext uri="{BB962C8B-B14F-4D97-AF65-F5344CB8AC3E}">
        <p14:creationId xmlns:p14="http://schemas.microsoft.com/office/powerpoint/2010/main" val="4302268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D0D0D"/>
                </a:solidFill>
                <a:effectLst/>
                <a:highlight>
                  <a:srgbClr val="FFFFFF"/>
                </a:highlight>
                <a:latin typeface="ui-sans-serif"/>
              </a:rPr>
              <a:t>Menopause marks a significant turning point for women's health, with notable cardiometabolic changes occurring during this transition. Research indicates that menopause, combined with aging, heightens the risk of cardiovascular disease (CVD). Key changes during the menopausal transition include:</a:t>
            </a:r>
          </a:p>
          <a:p>
            <a:pPr algn="l">
              <a:buFont typeface="Arial" panose="020B0604020202020204" pitchFamily="34" charset="0"/>
              <a:buChar char="•"/>
            </a:pPr>
            <a:r>
              <a:rPr lang="en-US" b="1" i="0" dirty="0">
                <a:solidFill>
                  <a:srgbClr val="0D0D0D"/>
                </a:solidFill>
                <a:effectLst/>
                <a:highlight>
                  <a:srgbClr val="FFFFFF"/>
                </a:highlight>
                <a:latin typeface="ui-sans-serif"/>
              </a:rPr>
              <a:t>Increased Fat Mass</a:t>
            </a:r>
            <a:r>
              <a:rPr lang="en-US" b="0" i="0" dirty="0">
                <a:solidFill>
                  <a:srgbClr val="0D0D0D"/>
                </a:solidFill>
                <a:effectLst/>
                <a:highlight>
                  <a:srgbClr val="FFFFFF"/>
                </a:highlight>
                <a:latin typeface="ui-sans-serif"/>
              </a:rPr>
              <a:t>: Predominantly in the truncal region.</a:t>
            </a:r>
          </a:p>
          <a:p>
            <a:pPr algn="l">
              <a:buFont typeface="Arial" panose="020B0604020202020204" pitchFamily="34" charset="0"/>
              <a:buChar char="•"/>
            </a:pPr>
            <a:r>
              <a:rPr lang="en-US" b="1" i="0" dirty="0">
                <a:solidFill>
                  <a:srgbClr val="0D0D0D"/>
                </a:solidFill>
                <a:effectLst/>
                <a:highlight>
                  <a:srgbClr val="FFFFFF"/>
                </a:highlight>
                <a:latin typeface="ui-sans-serif"/>
              </a:rPr>
              <a:t>Insulin Resistance</a:t>
            </a:r>
            <a:r>
              <a:rPr lang="en-US" b="0" i="0" dirty="0">
                <a:solidFill>
                  <a:srgbClr val="0D0D0D"/>
                </a:solidFill>
                <a:effectLst/>
                <a:highlight>
                  <a:srgbClr val="FFFFFF"/>
                </a:highlight>
                <a:latin typeface="ui-sans-serif"/>
              </a:rPr>
              <a:t>: Higher likelihood of developing insulin resistance.</a:t>
            </a:r>
          </a:p>
          <a:p>
            <a:pPr algn="l">
              <a:buFont typeface="Arial" panose="020B0604020202020204" pitchFamily="34" charset="0"/>
              <a:buChar char="•"/>
            </a:pPr>
            <a:r>
              <a:rPr lang="en-US" b="1" i="0" dirty="0">
                <a:solidFill>
                  <a:srgbClr val="0D0D0D"/>
                </a:solidFill>
                <a:effectLst/>
                <a:highlight>
                  <a:srgbClr val="FFFFFF"/>
                </a:highlight>
                <a:latin typeface="ui-sans-serif"/>
              </a:rPr>
              <a:t>Dyslipidemia</a:t>
            </a:r>
            <a:r>
              <a:rPr lang="en-US" b="0" i="0" dirty="0">
                <a:solidFill>
                  <a:srgbClr val="0D0D0D"/>
                </a:solidFill>
                <a:effectLst/>
                <a:highlight>
                  <a:srgbClr val="FFFFFF"/>
                </a:highlight>
                <a:latin typeface="ui-sans-serif"/>
              </a:rPr>
              <a:t>: Abnormal lipid levels.</a:t>
            </a:r>
          </a:p>
          <a:p>
            <a:pPr algn="l">
              <a:buFont typeface="Arial" panose="020B0604020202020204" pitchFamily="34" charset="0"/>
              <a:buChar char="•"/>
            </a:pPr>
            <a:r>
              <a:rPr lang="en-US" b="1" i="0" dirty="0">
                <a:solidFill>
                  <a:srgbClr val="0D0D0D"/>
                </a:solidFill>
                <a:effectLst/>
                <a:highlight>
                  <a:srgbClr val="FFFFFF"/>
                </a:highlight>
                <a:latin typeface="ui-sans-serif"/>
              </a:rPr>
              <a:t>Endothelial Dysfunction</a:t>
            </a:r>
            <a:r>
              <a:rPr lang="en-US" b="0" i="0" dirty="0">
                <a:solidFill>
                  <a:srgbClr val="0D0D0D"/>
                </a:solidFill>
                <a:effectLst/>
                <a:highlight>
                  <a:srgbClr val="FFFFFF"/>
                </a:highlight>
                <a:latin typeface="ui-sans-serif"/>
              </a:rPr>
              <a:t>: Impaired vascular function.</a:t>
            </a:r>
          </a:p>
          <a:p>
            <a:pPr algn="l"/>
            <a:r>
              <a:rPr lang="en-US" b="1" i="0" dirty="0">
                <a:solidFill>
                  <a:srgbClr val="0D0D0D"/>
                </a:solidFill>
                <a:effectLst/>
                <a:highlight>
                  <a:srgbClr val="FFFFFF"/>
                </a:highlight>
                <a:latin typeface="ui-sans-serif"/>
              </a:rPr>
              <a:t>Loss of Estrogen Protection</a:t>
            </a:r>
            <a:r>
              <a:rPr lang="en-US" b="0" i="0" dirty="0">
                <a:solidFill>
                  <a:srgbClr val="0D0D0D"/>
                </a:solidFill>
                <a:effectLst/>
                <a:highlight>
                  <a:srgbClr val="FFFFFF"/>
                </a:highlight>
                <a:latin typeface="ui-sans-serif"/>
              </a:rPr>
              <a:t>: Endogenous estrogen protects against CVD during reproductive years. This protection diminishes around ten years post-menopause, particularly affecting women with vasomotor symptoms.</a:t>
            </a:r>
          </a:p>
          <a:p>
            <a:pPr algn="l"/>
            <a:r>
              <a:rPr lang="en-US" b="1" i="0" dirty="0">
                <a:solidFill>
                  <a:srgbClr val="0D0D0D"/>
                </a:solidFill>
                <a:effectLst/>
                <a:highlight>
                  <a:srgbClr val="FFFFFF"/>
                </a:highlight>
                <a:latin typeface="ui-sans-serif"/>
              </a:rPr>
              <a:t>Cardiovascular Risk Factors</a:t>
            </a:r>
            <a:r>
              <a:rPr lang="en-US" b="0" i="0" dirty="0">
                <a:solidFill>
                  <a:srgbClr val="0D0D0D"/>
                </a:solidFill>
                <a:effectLst/>
                <a:highlight>
                  <a:srgbClr val="FFFFFF"/>
                </a:highlight>
                <a:latin typeface="ui-sans-serif"/>
              </a:rPr>
              <a:t>: Early management of traditional CVD risk factors (hypertension, obesity, diabetes, dyslipidemia, smoking) is crucial. Additionally, women's reproductive history should be considered, as conditions like gestational hypertension/diabetes, premature ovarian insufficiency, and functional hypothalamic amenorrhea can increase CVD risk during and after menopause.</a:t>
            </a:r>
          </a:p>
          <a:p>
            <a:endParaRPr lang="en-ZA" dirty="0"/>
          </a:p>
        </p:txBody>
      </p:sp>
      <p:sp>
        <p:nvSpPr>
          <p:cNvPr id="4" name="Slide Number Placeholder 3"/>
          <p:cNvSpPr>
            <a:spLocks noGrp="1"/>
          </p:cNvSpPr>
          <p:nvPr>
            <p:ph type="sldNum" sz="quarter" idx="5"/>
          </p:nvPr>
        </p:nvSpPr>
        <p:spPr/>
        <p:txBody>
          <a:bodyPr/>
          <a:lstStyle/>
          <a:p>
            <a:fld id="{64B19BC2-B08A-5045-92AC-3D8856CD2DE9}" type="slidenum">
              <a:rPr lang="en-US" smtClean="0"/>
              <a:t>22</a:t>
            </a:fld>
            <a:endParaRPr lang="en-US"/>
          </a:p>
        </p:txBody>
      </p:sp>
    </p:spTree>
    <p:extLst>
      <p:ext uri="{BB962C8B-B14F-4D97-AF65-F5344CB8AC3E}">
        <p14:creationId xmlns:p14="http://schemas.microsoft.com/office/powerpoint/2010/main" val="37544179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US" b="0" i="0" dirty="0">
                <a:solidFill>
                  <a:srgbClr val="000000"/>
                </a:solidFill>
                <a:effectLst/>
                <a:latin typeface="Söhne"/>
              </a:rPr>
              <a:t>Education and awareness campaigns: Public health agencies can launch campaigns to raise awareness about the risks of obesity and promote healthy lifestyle habits such as healthy eating, regular physical activity, and reducing sedentary behaviors.</a:t>
            </a:r>
          </a:p>
          <a:p>
            <a:pPr algn="l">
              <a:buFont typeface="+mj-lt"/>
              <a:buAutoNum type="arabicPeriod"/>
            </a:pPr>
            <a:r>
              <a:rPr lang="en-US" b="0" i="0" dirty="0">
                <a:solidFill>
                  <a:srgbClr val="000000"/>
                </a:solidFill>
                <a:effectLst/>
                <a:latin typeface="Söhne"/>
              </a:rPr>
              <a:t>Improving access to healthy food: Many communities lack access to affordable and healthy food options, especially in lower-income areas. Public health interventions can include initiatives that increase access to fresh fruits and vegetables, promote healthy eating habits, and support local farmers' markets.</a:t>
            </a:r>
          </a:p>
          <a:p>
            <a:pPr algn="l">
              <a:buFont typeface="+mj-lt"/>
              <a:buAutoNum type="arabicPeriod"/>
            </a:pPr>
            <a:r>
              <a:rPr lang="en-US" b="0" i="0" dirty="0">
                <a:solidFill>
                  <a:srgbClr val="000000"/>
                </a:solidFill>
                <a:effectLst/>
                <a:latin typeface="Söhne"/>
              </a:rPr>
              <a:t>Physical activity promotion: Encouraging people to increase their physical activity levels can also be an effective public health intervention for combating obesity. Programs that promote walking, cycling, and other forms of exercise can be implemented in schools, workplaces, and communities.</a:t>
            </a:r>
          </a:p>
          <a:p>
            <a:pPr algn="l">
              <a:buFont typeface="+mj-lt"/>
              <a:buAutoNum type="arabicPeriod"/>
            </a:pPr>
            <a:r>
              <a:rPr lang="en-US" b="0" i="0" dirty="0">
                <a:solidFill>
                  <a:srgbClr val="000000"/>
                </a:solidFill>
                <a:effectLst/>
                <a:latin typeface="Söhne"/>
              </a:rPr>
              <a:t>Policy changes: Public health interventions can include policy changes that promote healthy behaviors, such as implementing taxes on sugary drinks and unhealthy foods, restricting marketing of unhealthy foods to children, and improving the nutritional quality of school meals.</a:t>
            </a:r>
          </a:p>
          <a:p>
            <a:pPr algn="l">
              <a:buFont typeface="+mj-lt"/>
              <a:buAutoNum type="arabicPeriod"/>
            </a:pPr>
            <a:r>
              <a:rPr lang="en-US" b="0" i="0" dirty="0">
                <a:solidFill>
                  <a:srgbClr val="000000"/>
                </a:solidFill>
                <a:effectLst/>
                <a:latin typeface="Söhne"/>
              </a:rPr>
              <a:t>Community-based interventions: Public health interventions that involve community-based approaches, such as community gardens, walking clubs, and support groups, can promote healthy lifestyles and create a sense of community.</a:t>
            </a:r>
          </a:p>
          <a:p>
            <a:pPr algn="l"/>
            <a:r>
              <a:rPr lang="en-US" b="0" i="0" dirty="0">
                <a:solidFill>
                  <a:srgbClr val="000000"/>
                </a:solidFill>
                <a:effectLst/>
                <a:latin typeface="Söhne"/>
              </a:rPr>
              <a:t>These are just a few examples of the public health interventions that can be used to combat obesity. A comprehensive approach that includes education, policy changes, and community-based interventions can be an effective way to address this complex issue.</a:t>
            </a:r>
          </a:p>
          <a:p>
            <a:endParaRPr lang="en-ZA" dirty="0"/>
          </a:p>
        </p:txBody>
      </p:sp>
      <p:sp>
        <p:nvSpPr>
          <p:cNvPr id="4" name="Slide Number Placeholder 3"/>
          <p:cNvSpPr>
            <a:spLocks noGrp="1"/>
          </p:cNvSpPr>
          <p:nvPr>
            <p:ph type="sldNum" sz="quarter" idx="5"/>
          </p:nvPr>
        </p:nvSpPr>
        <p:spPr/>
        <p:txBody>
          <a:bodyPr/>
          <a:lstStyle/>
          <a:p>
            <a:fld id="{883FB474-4183-4EEF-A4F0-2AFC6672CC90}" type="slidenum">
              <a:rPr lang="en-ZA" smtClean="0"/>
              <a:t>24</a:t>
            </a:fld>
            <a:endParaRPr lang="en-ZA"/>
          </a:p>
        </p:txBody>
      </p:sp>
    </p:spTree>
    <p:extLst>
      <p:ext uri="{BB962C8B-B14F-4D97-AF65-F5344CB8AC3E}">
        <p14:creationId xmlns:p14="http://schemas.microsoft.com/office/powerpoint/2010/main" val="3737886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132db3e4bc4_0_914:notes"/>
          <p:cNvSpPr>
            <a:spLocks noGrp="1" noRot="1" noChangeAspect="1"/>
          </p:cNvSpPr>
          <p:nvPr>
            <p:ph type="sldImg" idx="2"/>
          </p:nvPr>
        </p:nvSpPr>
        <p:spPr>
          <a:xfrm>
            <a:off x="728663" y="1169988"/>
            <a:ext cx="5619750"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g132db3e4bc4_0_914:notes"/>
          <p:cNvSpPr txBox="1">
            <a:spLocks noGrp="1"/>
          </p:cNvSpPr>
          <p:nvPr>
            <p:ph type="body" idx="1"/>
          </p:nvPr>
        </p:nvSpPr>
        <p:spPr>
          <a:xfrm>
            <a:off x="707708" y="4505980"/>
            <a:ext cx="5661600" cy="3686700"/>
          </a:xfrm>
          <a:prstGeom prst="rect">
            <a:avLst/>
          </a:prstGeom>
          <a:noFill/>
          <a:ln>
            <a:noFill/>
          </a:ln>
        </p:spPr>
        <p:txBody>
          <a:bodyPr spcFirstLastPara="1" wrap="square" lIns="93925" tIns="46950" rIns="93925" bIns="46950" anchor="t" anchorCtr="0">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800" dirty="0">
                <a:solidFill>
                  <a:srgbClr val="0D0D0D"/>
                </a:solidFill>
                <a:effectLst/>
                <a:latin typeface="Calibri" panose="020F0502020204030204" pitchFamily="34" charset="0"/>
                <a:ea typeface="Arial" panose="020B0604020202020204" pitchFamily="34" charset="0"/>
              </a:rPr>
              <a:t>This rising tide of obesity and its associated health complications is intricately linked to economic development, with countries experiencing rapid economic growth also seeing swift increases in the prevalence of overweight individuals, further compounded by environmental challenges such as urbanization and changes in dietary and activity patterns.</a:t>
            </a:r>
            <a:endParaRPr lang="en-ZA" sz="1800">
              <a:effectLst/>
              <a:latin typeface="Arial" panose="020B0604020202020204" pitchFamily="34" charset="0"/>
              <a:ea typeface="Arial" panose="020B0604020202020204" pitchFamily="34" charset="0"/>
            </a:endParaRPr>
          </a:p>
          <a:p>
            <a:pPr algn="l">
              <a:buFont typeface="+mj-lt"/>
              <a:buNone/>
            </a:pPr>
            <a:endParaRPr dirty="0"/>
          </a:p>
        </p:txBody>
      </p:sp>
      <p:sp>
        <p:nvSpPr>
          <p:cNvPr id="507" name="Google Shape;507;g132db3e4bc4_0_914:notes"/>
          <p:cNvSpPr txBox="1">
            <a:spLocks noGrp="1"/>
          </p:cNvSpPr>
          <p:nvPr>
            <p:ph type="sldNum" idx="12"/>
          </p:nvPr>
        </p:nvSpPr>
        <p:spPr>
          <a:xfrm>
            <a:off x="4008705" y="8893297"/>
            <a:ext cx="3066600" cy="469800"/>
          </a:xfrm>
          <a:prstGeom prst="rect">
            <a:avLst/>
          </a:prstGeom>
          <a:noFill/>
          <a:ln>
            <a:noFill/>
          </a:ln>
        </p:spPr>
        <p:txBody>
          <a:bodyPr spcFirstLastPara="1" wrap="square" lIns="93925" tIns="46950" rIns="93925" bIns="4695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D0D0D"/>
                </a:solidFill>
                <a:effectLst/>
                <a:latin typeface="Calibri" panose="020F0502020204030204" pitchFamily="34" charset="0"/>
                <a:ea typeface="Arial" panose="020B0604020202020204" pitchFamily="34" charset="0"/>
              </a:rPr>
              <a:t>Drawing lessons from South Africa's HIV epidemic, there is a blueprint for tackling obesity through destigmatization, education, and access to treatment. However, overcoming the challenges posed by obesity requires addressing the root causes: an obesogenic environment marked by the availability of cheap, highly processed foods and a lifestyle that discourages physical activity. Regulatory reforms, public health initiatives, and access to innovative medical treatments are essential components of a comprehensive strategy.</a:t>
            </a:r>
            <a:endParaRPr lang="en-ZA" sz="1800" dirty="0">
              <a:effectLst/>
              <a:latin typeface="Arial" panose="020B0604020202020204" pitchFamily="34" charset="0"/>
              <a:ea typeface="Arial" panose="020B0604020202020204" pitchFamily="34" charset="0"/>
            </a:endParaRPr>
          </a:p>
          <a:p>
            <a:endParaRPr lang="en-ZA" dirty="0"/>
          </a:p>
        </p:txBody>
      </p:sp>
      <p:sp>
        <p:nvSpPr>
          <p:cNvPr id="4" name="Slide Number Placeholder 3"/>
          <p:cNvSpPr>
            <a:spLocks noGrp="1"/>
          </p:cNvSpPr>
          <p:nvPr>
            <p:ph type="sldNum" sz="quarter" idx="5"/>
          </p:nvPr>
        </p:nvSpPr>
        <p:spPr/>
        <p:txBody>
          <a:bodyPr/>
          <a:lstStyle/>
          <a:p>
            <a:fld id="{30E7A88D-743E-4D1C-A1BC-EE6F053FFF65}" type="slidenum">
              <a:rPr lang="en-ZA" smtClean="0"/>
              <a:t>28</a:t>
            </a:fld>
            <a:endParaRPr lang="en-ZA"/>
          </a:p>
        </p:txBody>
      </p:sp>
    </p:spTree>
    <p:extLst>
      <p:ext uri="{BB962C8B-B14F-4D97-AF65-F5344CB8AC3E}">
        <p14:creationId xmlns:p14="http://schemas.microsoft.com/office/powerpoint/2010/main" val="26155796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EDFB7A-8593-4B65-B2E0-F1D2C9509D0A}" type="slidenum">
              <a:rPr lang="nl-NL" smtClean="0"/>
              <a:t>30</a:t>
            </a:fld>
            <a:endParaRPr lang="nl-NL"/>
          </a:p>
        </p:txBody>
      </p:sp>
    </p:spTree>
    <p:extLst>
      <p:ext uri="{BB962C8B-B14F-4D97-AF65-F5344CB8AC3E}">
        <p14:creationId xmlns:p14="http://schemas.microsoft.com/office/powerpoint/2010/main" val="19282887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5A4963-FD7B-41FF-AB52-0A1C51D149D7}" type="slidenum">
              <a:rPr lang="en-US" smtClean="0"/>
              <a:t>31</a:t>
            </a:fld>
            <a:endParaRPr lang="en-US"/>
          </a:p>
        </p:txBody>
      </p:sp>
    </p:spTree>
    <p:extLst>
      <p:ext uri="{BB962C8B-B14F-4D97-AF65-F5344CB8AC3E}">
        <p14:creationId xmlns:p14="http://schemas.microsoft.com/office/powerpoint/2010/main" val="712724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07000"/>
              </a:lnSpc>
              <a:spcAft>
                <a:spcPts val="800"/>
              </a:spcAft>
              <a:buFont typeface="+mj-lt"/>
              <a:buAutoNum type="arabicPeriod"/>
            </a:pPr>
            <a:r>
              <a:rPr lang="en-US" sz="1800" dirty="0">
                <a:effectLst/>
                <a:latin typeface="Calibri" panose="020F0502020204030204" pitchFamily="34" charset="0"/>
                <a:ea typeface="Times New Roman" panose="02020603050405020304" pitchFamily="18" charset="0"/>
              </a:rPr>
              <a:t>People living with </a:t>
            </a:r>
            <a:r>
              <a:rPr lang="en-ZA" sz="1800" dirty="0">
                <a:effectLst/>
                <a:latin typeface="Calibri" panose="020F0502020204030204" pitchFamily="34" charset="0"/>
                <a:ea typeface="Times New Roman" panose="02020603050405020304" pitchFamily="18" charset="0"/>
              </a:rPr>
              <a:t>HIV </a:t>
            </a:r>
            <a:r>
              <a:rPr lang="en-US" sz="1800" dirty="0">
                <a:effectLst/>
                <a:latin typeface="Calibri" panose="020F0502020204030204" pitchFamily="34" charset="0"/>
                <a:ea typeface="Times New Roman" panose="02020603050405020304" pitchFamily="18" charset="0"/>
              </a:rPr>
              <a:t>enjoy a greater life expectancy </a:t>
            </a:r>
            <a:r>
              <a:rPr lang="en-ZA" sz="1800" dirty="0">
                <a:effectLst/>
                <a:latin typeface="Calibri" panose="020F0502020204030204" pitchFamily="34" charset="0"/>
                <a:ea typeface="Times New Roman" panose="02020603050405020304" pitchFamily="18" charset="0"/>
              </a:rPr>
              <a:t>because of marked improvements in ART potency, side-effect profile, and ease of use. </a:t>
            </a:r>
          </a:p>
          <a:p>
            <a:pPr marL="342900" indent="-342900">
              <a:lnSpc>
                <a:spcPct val="107000"/>
              </a:lnSpc>
              <a:spcAft>
                <a:spcPts val="800"/>
              </a:spcAft>
              <a:buFont typeface="+mj-lt"/>
              <a:buAutoNum type="arabicPeriod"/>
            </a:pPr>
            <a:r>
              <a:rPr lang="en-ZA" sz="1800" dirty="0">
                <a:effectLst/>
                <a:latin typeface="Calibri" panose="020F0502020204030204" pitchFamily="34" charset="0"/>
                <a:ea typeface="Times New Roman" panose="02020603050405020304" pitchFamily="18" charset="0"/>
              </a:rPr>
              <a:t>Despite a near-normal lifespan, excess weight gain on newer antiretroviral regimens has been well-described in recent randomised trials and observational cohorts</a:t>
            </a:r>
          </a:p>
          <a:p>
            <a:pPr marL="342900" marR="0" lvl="0" indent="-342900" algn="l" defTabSz="914400" rtl="0" eaLnBrk="1" fontAlgn="auto" latinLnBrk="0" hangingPunct="1">
              <a:lnSpc>
                <a:spcPct val="107000"/>
              </a:lnSpc>
              <a:spcBef>
                <a:spcPts val="0"/>
              </a:spcBef>
              <a:spcAft>
                <a:spcPts val="800"/>
              </a:spcAft>
              <a:buClrTx/>
              <a:buSzTx/>
              <a:buFont typeface="+mj-lt"/>
              <a:buAutoNum type="arabicPeriod"/>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Increasing attention is now being paid to chronic diseases associated attributable to both the long-term use of ART and to HIV infection itself, as well as the process of ageing seen in the general population. </a:t>
            </a:r>
          </a:p>
          <a:p>
            <a:pPr marL="342900" marR="0" lvl="0" indent="-342900" algn="l" defTabSz="914400" rtl="0" eaLnBrk="1" fontAlgn="auto" latinLnBrk="0" hangingPunct="1">
              <a:lnSpc>
                <a:spcPct val="107000"/>
              </a:lnSpc>
              <a:spcBef>
                <a:spcPts val="0"/>
              </a:spcBef>
              <a:spcAft>
                <a:spcPts val="800"/>
              </a:spcAft>
              <a:buClrTx/>
              <a:buSzTx/>
              <a:buFont typeface="+mj-lt"/>
              <a:buAutoNum type="arabicPeriod"/>
              <a:tabLst/>
              <a:defRPr/>
            </a:pPr>
            <a:r>
              <a:rPr lang="en-US" sz="2800" b="0" i="0" dirty="0">
                <a:solidFill>
                  <a:srgbClr val="444444"/>
                </a:solidFill>
                <a:effectLst/>
                <a:latin typeface="Source Sans Pro" panose="020B0503030403020204" pitchFamily="34" charset="0"/>
              </a:rPr>
              <a:t>The virus may never become fatal, but it can have a significant impact on your life and health. One study showed that people with HIV live 16 fewer years in good health than people who don’t have the virus.</a:t>
            </a:r>
            <a:endParaRPr lang="en-ZA" sz="1800" dirty="0">
              <a:effectLst/>
              <a:latin typeface="Calibri" panose="020F0502020204030204" pitchFamily="34" charset="0"/>
              <a:ea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mj-lt"/>
              <a:buAutoNum type="arabicPeriod"/>
              <a:tabLst/>
              <a:defRPr/>
            </a:pPr>
            <a:r>
              <a:rPr lang="en-ZA" sz="1800" dirty="0">
                <a:effectLst/>
                <a:latin typeface="Calibri" panose="020F0502020204030204" pitchFamily="34" charset="0"/>
                <a:ea typeface="Times New Roman" panose="02020603050405020304" pitchFamily="18" charset="0"/>
              </a:rPr>
              <a:t>The risk of metabolic disease including type 2 diabetes mellitus, cardiovascular disease, liver disease, and some cancers, are increased with excess adiposity</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mj-lt"/>
              <a:buAutoNum type="arabicPeriod"/>
              <a:tabLst/>
              <a:defRPr/>
            </a:pPr>
            <a:r>
              <a:rPr lang="en-US" sz="2800" b="0" i="0" dirty="0">
                <a:solidFill>
                  <a:srgbClr val="FFFFFF"/>
                </a:solidFill>
                <a:effectLst/>
                <a:latin typeface="BlinkMacSystemFont"/>
              </a:rPr>
              <a:t>Life expectancy at age 20 years in HIV-positive individuals initiating ART, by earlier and later calendar period.</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2FB72F01-6714-4A31-8C22-8E0F1B091B56}" type="slidenum">
              <a:rPr lang="en-US" altLang="en-US" smtClean="0"/>
              <a:pPr>
                <a:defRPr/>
              </a:pPr>
              <a:t>4</a:t>
            </a:fld>
            <a:endParaRPr lang="en-US" altLang="en-US"/>
          </a:p>
        </p:txBody>
      </p:sp>
    </p:spTree>
    <p:extLst>
      <p:ext uri="{BB962C8B-B14F-4D97-AF65-F5344CB8AC3E}">
        <p14:creationId xmlns:p14="http://schemas.microsoft.com/office/powerpoint/2010/main" val="3688688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20202"/>
                </a:solidFill>
                <a:effectLst/>
                <a:latin typeface="Arial" panose="020B0604020202020204" pitchFamily="34" charset="0"/>
              </a:rPr>
              <a:t>HIV can induce and accelerate cardiometabolic disease through several mechanisms, such as the gut microbial translocation. Depletion of cluster of differentiation (CD)4-positive T cells lining the gut results in leaky gut, which alters the intestinal microbiome and promotes chronic inflammation and immune activation, promoting development of atherosclerotic, cardiovascular disease (ASCVD).</a:t>
            </a:r>
            <a:endParaRPr lang="en-ZA" dirty="0"/>
          </a:p>
        </p:txBody>
      </p:sp>
      <p:sp>
        <p:nvSpPr>
          <p:cNvPr id="4" name="Slide Number Placeholder 3"/>
          <p:cNvSpPr>
            <a:spLocks noGrp="1"/>
          </p:cNvSpPr>
          <p:nvPr>
            <p:ph type="sldNum" sz="quarter" idx="5"/>
          </p:nvPr>
        </p:nvSpPr>
        <p:spPr/>
        <p:txBody>
          <a:bodyPr/>
          <a:lstStyle/>
          <a:p>
            <a:fld id="{883FB474-4183-4EEF-A4F0-2AFC6672CC90}" type="slidenum">
              <a:rPr lang="en-ZA" smtClean="0"/>
              <a:t>5</a:t>
            </a:fld>
            <a:endParaRPr lang="en-ZA"/>
          </a:p>
        </p:txBody>
      </p:sp>
    </p:spTree>
    <p:extLst>
      <p:ext uri="{BB962C8B-B14F-4D97-AF65-F5344CB8AC3E}">
        <p14:creationId xmlns:p14="http://schemas.microsoft.com/office/powerpoint/2010/main" val="3238868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20202"/>
                </a:solidFill>
                <a:effectLst/>
                <a:latin typeface="Arial" panose="020B0604020202020204" pitchFamily="34" charset="0"/>
              </a:rPr>
              <a:t>Data from the POPPY study indicated that comorbidities in people living with HIV tend to occur in 6 patterns, including cardiovascular diseases, sexually transmitted diseases, mental health problems, cancers, metabolic disorders, and chest/other infections.</a:t>
            </a:r>
            <a:endParaRPr lang="en-ZA" dirty="0"/>
          </a:p>
        </p:txBody>
      </p:sp>
      <p:sp>
        <p:nvSpPr>
          <p:cNvPr id="4" name="Slide Number Placeholder 3"/>
          <p:cNvSpPr>
            <a:spLocks noGrp="1"/>
          </p:cNvSpPr>
          <p:nvPr>
            <p:ph type="sldNum" sz="quarter" idx="5"/>
          </p:nvPr>
        </p:nvSpPr>
        <p:spPr/>
        <p:txBody>
          <a:bodyPr/>
          <a:lstStyle/>
          <a:p>
            <a:fld id="{883FB474-4183-4EEF-A4F0-2AFC6672CC90}" type="slidenum">
              <a:rPr lang="en-ZA" smtClean="0"/>
              <a:t>6</a:t>
            </a:fld>
            <a:endParaRPr lang="en-ZA"/>
          </a:p>
        </p:txBody>
      </p:sp>
    </p:spTree>
    <p:extLst>
      <p:ext uri="{BB962C8B-B14F-4D97-AF65-F5344CB8AC3E}">
        <p14:creationId xmlns:p14="http://schemas.microsoft.com/office/powerpoint/2010/main" val="2635971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solidFill>
                  <a:srgbClr val="0D0D0D"/>
                </a:solidFill>
                <a:effectLst/>
                <a:highlight>
                  <a:srgbClr val="FFFFFF"/>
                </a:highlight>
                <a:latin typeface="ui-sans-serif"/>
              </a:rPr>
              <a:t>EuroSIDA</a:t>
            </a:r>
            <a:r>
              <a:rPr lang="en-US" b="0" i="0" dirty="0">
                <a:solidFill>
                  <a:srgbClr val="0D0D0D"/>
                </a:solidFill>
                <a:effectLst/>
                <a:highlight>
                  <a:srgbClr val="FFFFFF"/>
                </a:highlight>
                <a:latin typeface="ui-sans-serif"/>
              </a:rPr>
              <a:t> study by comparing two cross-sectional cohorts from 2006 and 2014. Results showed that the 2014 cohort was older and had higher prevalence rates of hypertension, diabetes, chronic kidney disease (CKD), and cardiovascular disease (CVD) compared to 2006. Initially, the 2014 cohort had higher odds of CKD and CVD, but these associations were not significant after adjusting for age and other factors. The findings highlight the need for treatment strategies that balance HIV management with the long-term care of comorbidities.</a:t>
            </a:r>
            <a:r>
              <a:rPr lang="en-US" dirty="0">
                <a:solidFill>
                  <a:srgbClr val="020202"/>
                </a:solidFill>
                <a:effectLst/>
                <a:latin typeface="Arial" panose="020B0604020202020204" pitchFamily="34" charset="0"/>
              </a:rPr>
              <a:t>.</a:t>
            </a:r>
            <a:endParaRPr lang="en-ZA" dirty="0"/>
          </a:p>
        </p:txBody>
      </p:sp>
      <p:sp>
        <p:nvSpPr>
          <p:cNvPr id="4" name="Slide Number Placeholder 3"/>
          <p:cNvSpPr>
            <a:spLocks noGrp="1"/>
          </p:cNvSpPr>
          <p:nvPr>
            <p:ph type="sldNum" sz="quarter" idx="5"/>
          </p:nvPr>
        </p:nvSpPr>
        <p:spPr/>
        <p:txBody>
          <a:bodyPr/>
          <a:lstStyle/>
          <a:p>
            <a:fld id="{883FB474-4183-4EEF-A4F0-2AFC6672CC90}" type="slidenum">
              <a:rPr lang="en-ZA" smtClean="0"/>
              <a:t>7</a:t>
            </a:fld>
            <a:endParaRPr lang="en-ZA"/>
          </a:p>
        </p:txBody>
      </p:sp>
    </p:spTree>
    <p:extLst>
      <p:ext uri="{BB962C8B-B14F-4D97-AF65-F5344CB8AC3E}">
        <p14:creationId xmlns:p14="http://schemas.microsoft.com/office/powerpoint/2010/main" val="1083097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20202"/>
                </a:solidFill>
                <a:effectLst/>
                <a:highlight>
                  <a:srgbClr val="FFFFFF"/>
                </a:highlight>
                <a:latin typeface="Arial" panose="020B0604020202020204" pitchFamily="34" charset="0"/>
              </a:rPr>
              <a:t>HIV can induce and accelerate cardiometabolic disease through several mechanisms, such as the gut microbial translocation. Depletion of cluster of differentiation (CD)4-positive T cells lining the gut results in leaky gut, which alters the intestinal microbiome and promotes chronic inflammation and immune activation, promoting development of atherosclerotic, cardiovascular disease (ASCVD).</a:t>
            </a:r>
            <a:endParaRPr lang="en-ZA" dirty="0"/>
          </a:p>
        </p:txBody>
      </p:sp>
      <p:sp>
        <p:nvSpPr>
          <p:cNvPr id="4" name="Slide Number Placeholder 3"/>
          <p:cNvSpPr>
            <a:spLocks noGrp="1"/>
          </p:cNvSpPr>
          <p:nvPr>
            <p:ph type="sldNum" sz="quarter" idx="5"/>
          </p:nvPr>
        </p:nvSpPr>
        <p:spPr/>
        <p:txBody>
          <a:bodyPr/>
          <a:lstStyle/>
          <a:p>
            <a:fld id="{883FB474-4183-4EEF-A4F0-2AFC6672CC90}" type="slidenum">
              <a:rPr lang="en-ZA" smtClean="0"/>
              <a:t>8</a:t>
            </a:fld>
            <a:endParaRPr lang="en-ZA"/>
          </a:p>
        </p:txBody>
      </p:sp>
    </p:spTree>
    <p:extLst>
      <p:ext uri="{BB962C8B-B14F-4D97-AF65-F5344CB8AC3E}">
        <p14:creationId xmlns:p14="http://schemas.microsoft.com/office/powerpoint/2010/main" val="3386291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883FB474-4183-4EEF-A4F0-2AFC6672CC90}" type="slidenum">
              <a:rPr lang="en-ZA" smtClean="0"/>
              <a:t>9</a:t>
            </a:fld>
            <a:endParaRPr lang="en-ZA"/>
          </a:p>
        </p:txBody>
      </p:sp>
    </p:spTree>
    <p:extLst>
      <p:ext uri="{BB962C8B-B14F-4D97-AF65-F5344CB8AC3E}">
        <p14:creationId xmlns:p14="http://schemas.microsoft.com/office/powerpoint/2010/main" val="1418521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0" i="0" dirty="0">
                <a:solidFill>
                  <a:srgbClr val="212529"/>
                </a:solidFill>
                <a:effectLst/>
                <a:latin typeface="Nunito Sans" pitchFamily="2" charset="0"/>
              </a:rPr>
              <a:t>2 billion adults currently living overweight, of which 650 million are considered to be affected by obesity (BMI ≥30 kg/m²). </a:t>
            </a:r>
          </a:p>
          <a:p>
            <a:pPr marL="228600" indent="-228600">
              <a:buFont typeface="+mj-lt"/>
              <a:buAutoNum type="arabicPeriod"/>
            </a:pPr>
            <a:r>
              <a:rPr lang="en-US" sz="1800" dirty="0">
                <a:effectLst/>
                <a:latin typeface="Calibri" panose="020F0502020204030204" pitchFamily="34" charset="0"/>
                <a:ea typeface="Times New Roman" panose="02020603050405020304" pitchFamily="18" charset="0"/>
              </a:rPr>
              <a:t>Ironically, considering the history of HIV/AIDS (initially called “slim disease” due to associated weight loss), the latest dilemma faced by many people starting HIV therapy is weight gain and obesity, particularly Black people, women, and those who commenced treatment with advanced immunodeficiency</a:t>
            </a:r>
            <a:endParaRPr lang="en-ZA" dirty="0"/>
          </a:p>
        </p:txBody>
      </p:sp>
      <p:sp>
        <p:nvSpPr>
          <p:cNvPr id="4" name="Slide Number Placeholder 3"/>
          <p:cNvSpPr>
            <a:spLocks noGrp="1"/>
          </p:cNvSpPr>
          <p:nvPr>
            <p:ph type="sldNum" sz="quarter" idx="5"/>
          </p:nvPr>
        </p:nvSpPr>
        <p:spPr/>
        <p:txBody>
          <a:bodyPr/>
          <a:lstStyle/>
          <a:p>
            <a:fld id="{883FB474-4183-4EEF-A4F0-2AFC6672CC90}" type="slidenum">
              <a:rPr lang="en-ZA" smtClean="0"/>
              <a:t>10</a:t>
            </a:fld>
            <a:endParaRPr lang="en-ZA"/>
          </a:p>
        </p:txBody>
      </p:sp>
    </p:spTree>
    <p:extLst>
      <p:ext uri="{BB962C8B-B14F-4D97-AF65-F5344CB8AC3E}">
        <p14:creationId xmlns:p14="http://schemas.microsoft.com/office/powerpoint/2010/main" val="2219007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66289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FD8B2437-6432-5B02-9BFD-30A7FE8C77CD}"/>
              </a:ext>
            </a:extLst>
          </p:cNvPr>
          <p:cNvSpPr/>
          <p:nvPr userDrawn="1"/>
        </p:nvSpPr>
        <p:spPr>
          <a:xfrm>
            <a:off x="-914401" y="-239010"/>
            <a:ext cx="15182194" cy="9193824"/>
          </a:xfrm>
          <a:custGeom>
            <a:avLst/>
            <a:gdLst>
              <a:gd name="connsiteX0" fmla="*/ 457200 w 12139448"/>
              <a:gd name="connsiteY0" fmla="*/ 5044965 h 5044965"/>
              <a:gd name="connsiteX1" fmla="*/ 12139448 w 12139448"/>
              <a:gd name="connsiteY1" fmla="*/ 0 h 5044965"/>
              <a:gd name="connsiteX2" fmla="*/ 0 w 12139448"/>
              <a:gd name="connsiteY2" fmla="*/ 15765 h 5044965"/>
              <a:gd name="connsiteX3" fmla="*/ 457200 w 12139448"/>
              <a:gd name="connsiteY3" fmla="*/ 5044965 h 5044965"/>
            </a:gdLst>
            <a:ahLst/>
            <a:cxnLst>
              <a:cxn ang="0">
                <a:pos x="connsiteX0" y="connsiteY0"/>
              </a:cxn>
              <a:cxn ang="0">
                <a:pos x="connsiteX1" y="connsiteY1"/>
              </a:cxn>
              <a:cxn ang="0">
                <a:pos x="connsiteX2" y="connsiteY2"/>
              </a:cxn>
              <a:cxn ang="0">
                <a:pos x="connsiteX3" y="connsiteY3"/>
              </a:cxn>
            </a:cxnLst>
            <a:rect l="l" t="t" r="r" b="b"/>
            <a:pathLst>
              <a:path w="12139448" h="5044965">
                <a:moveTo>
                  <a:pt x="457200" y="5044965"/>
                </a:moveTo>
                <a:lnTo>
                  <a:pt x="12139448" y="0"/>
                </a:lnTo>
                <a:lnTo>
                  <a:pt x="0" y="15765"/>
                </a:lnTo>
                <a:lnTo>
                  <a:pt x="457200" y="5044965"/>
                </a:lnTo>
                <a:close/>
              </a:path>
            </a:pathLst>
          </a:custGeom>
          <a:solidFill>
            <a:srgbClr val="C00000"/>
          </a:solidFill>
          <a:ln>
            <a:noFill/>
          </a:ln>
          <a:effectLst>
            <a:outerShdw blurRad="285790" dist="38100" dir="2700000" sx="100151" sy="100151" algn="tl" rotWithShape="0">
              <a:prstClr val="black">
                <a:alpha val="60886"/>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3"/>
              </a:solidFill>
            </a:endParaRPr>
          </a:p>
        </p:txBody>
      </p:sp>
      <p:sp>
        <p:nvSpPr>
          <p:cNvPr id="6" name="Rectangle 2">
            <a:extLst>
              <a:ext uri="{FF2B5EF4-FFF2-40B4-BE49-F238E27FC236}">
                <a16:creationId xmlns:a16="http://schemas.microsoft.com/office/drawing/2014/main" id="{6A7E9A7C-C3FB-400B-CD4F-6ABCB40CA7BC}"/>
              </a:ext>
            </a:extLst>
          </p:cNvPr>
          <p:cNvSpPr>
            <a:spLocks noGrp="1" noChangeArrowheads="1"/>
          </p:cNvSpPr>
          <p:nvPr>
            <p:ph type="ctrTitle" idx="4294967295"/>
          </p:nvPr>
        </p:nvSpPr>
        <p:spPr>
          <a:xfrm>
            <a:off x="-1063487" y="1451190"/>
            <a:ext cx="9710531" cy="2906712"/>
          </a:xfrm>
          <a:prstGeom prst="rect">
            <a:avLst/>
          </a:prstGeom>
        </p:spPr>
        <p:txBody>
          <a:bodyPr vert="horz" lIns="91440" tIns="45720" rIns="91440" bIns="45720" rtlCol="0" anchor="ctr" anchorCtr="0">
            <a:normAutofit/>
          </a:bodyPr>
          <a:lstStyle/>
          <a:p>
            <a:pPr algn="ctr"/>
            <a:r>
              <a:rPr lang="en-US" sz="11000" b="1" dirty="0" err="1">
                <a:solidFill>
                  <a:schemeClr val="bg1"/>
                </a:solidFill>
                <a:latin typeface="Arial" panose="020B0604020202020204" pitchFamily="34" charset="0"/>
                <a:ea typeface="Helvetica Neue" panose="02000503000000020004" pitchFamily="2" charset="0"/>
                <a:cs typeface="Arial" panose="020B0604020202020204" pitchFamily="34" charset="0"/>
              </a:rPr>
              <a:t>NewCo</a:t>
            </a:r>
            <a:r>
              <a:rPr lang="en-US" sz="11000" b="1" dirty="0">
                <a:solidFill>
                  <a:schemeClr val="bg1"/>
                </a:solidFill>
                <a:latin typeface="Arial" panose="020B0604020202020204" pitchFamily="34" charset="0"/>
                <a:ea typeface="Helvetica Neue" panose="02000503000000020004" pitchFamily="2" charset="0"/>
                <a:cs typeface="Arial" panose="020B0604020202020204" pitchFamily="34" charset="0"/>
              </a:rPr>
              <a:t>-X</a:t>
            </a:r>
            <a:endParaRPr lang="en-US" altLang="en-US" sz="11000" b="1" dirty="0">
              <a:solidFill>
                <a:schemeClr val="bg1"/>
              </a:solidFill>
              <a:latin typeface="Arial" panose="020B0604020202020204" pitchFamily="34" charset="0"/>
              <a:cs typeface="Arial" panose="020B0604020202020204" pitchFamily="34" charset="0"/>
            </a:endParaRPr>
          </a:p>
        </p:txBody>
      </p:sp>
      <p:pic>
        <p:nvPicPr>
          <p:cNvPr id="7" name="Picture 6" descr="A black background with a black square&#10;&#10;Description automatically generated with medium confidence">
            <a:extLst>
              <a:ext uri="{FF2B5EF4-FFF2-40B4-BE49-F238E27FC236}">
                <a16:creationId xmlns:a16="http://schemas.microsoft.com/office/drawing/2014/main" id="{9ED5EAE0-93D5-8321-6BFD-9DD7DD5EAD34}"/>
              </a:ext>
            </a:extLst>
          </p:cNvPr>
          <p:cNvPicPr>
            <a:picLocks noChangeAspect="1"/>
          </p:cNvPicPr>
          <p:nvPr userDrawn="1"/>
        </p:nvPicPr>
        <p:blipFill>
          <a:blip r:embed="rId2"/>
          <a:stretch>
            <a:fillRect/>
          </a:stretch>
        </p:blipFill>
        <p:spPr>
          <a:xfrm>
            <a:off x="6605752" y="5010753"/>
            <a:ext cx="5033504" cy="1288440"/>
          </a:xfrm>
          <a:prstGeom prst="rect">
            <a:avLst/>
          </a:prstGeom>
        </p:spPr>
      </p:pic>
      <p:sp>
        <p:nvSpPr>
          <p:cNvPr id="8" name="Rectangle 2">
            <a:extLst>
              <a:ext uri="{FF2B5EF4-FFF2-40B4-BE49-F238E27FC236}">
                <a16:creationId xmlns:a16="http://schemas.microsoft.com/office/drawing/2014/main" id="{C41908E7-024D-4119-7C65-C33F69D48597}"/>
              </a:ext>
            </a:extLst>
          </p:cNvPr>
          <p:cNvSpPr txBox="1">
            <a:spLocks noChangeArrowheads="1"/>
          </p:cNvSpPr>
          <p:nvPr userDrawn="1"/>
        </p:nvSpPr>
        <p:spPr>
          <a:xfrm>
            <a:off x="8790779" y="4090911"/>
            <a:ext cx="784333" cy="841101"/>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6000" b="1" kern="1200">
                <a:solidFill>
                  <a:schemeClr val="tx1"/>
                </a:solidFill>
                <a:latin typeface="Arial" panose="020B0604020202020204" pitchFamily="34" charset="0"/>
                <a:ea typeface="+mj-ea"/>
                <a:cs typeface="Arial" panose="020B0604020202020204" pitchFamily="34" charset="0"/>
              </a:defRPr>
            </a:lvl1pPr>
          </a:lstStyle>
          <a:p>
            <a:pPr algn="ctr"/>
            <a:r>
              <a:rPr lang="en-US" altLang="en-US" sz="5400" dirty="0">
                <a:latin typeface="Helvetica Neue" panose="02000503000000020004" pitchFamily="2" charset="0"/>
                <a:ea typeface="Helvetica Neue" panose="02000503000000020004" pitchFamily="2" charset="0"/>
                <a:cs typeface="Helvetica Neue" panose="02000503000000020004" pitchFamily="2" charset="0"/>
              </a:rPr>
              <a:t>&amp;</a:t>
            </a:r>
            <a:endParaRPr lang="en-US" altLang="en-US" sz="2400" dirty="0">
              <a:latin typeface="+mj-lt"/>
              <a:cs typeface="+mj-cs"/>
            </a:endParaRPr>
          </a:p>
        </p:txBody>
      </p:sp>
    </p:spTree>
    <p:extLst>
      <p:ext uri="{BB962C8B-B14F-4D97-AF65-F5344CB8AC3E}">
        <p14:creationId xmlns:p14="http://schemas.microsoft.com/office/powerpoint/2010/main" val="23603308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1"/>
        <p:cNvGrpSpPr/>
        <p:nvPr/>
      </p:nvGrpSpPr>
      <p:grpSpPr>
        <a:xfrm>
          <a:off x="0" y="0"/>
          <a:ext cx="0" cy="0"/>
          <a:chOff x="0" y="0"/>
          <a:chExt cx="0" cy="0"/>
        </a:xfrm>
      </p:grpSpPr>
      <p:sp>
        <p:nvSpPr>
          <p:cNvPr id="12" name="Google Shape;12;p40"/>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40"/>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chemeClr val="dk1"/>
              </a:buClr>
              <a:buSzPts val="2400"/>
              <a:buFont typeface="Arial"/>
              <a:buNone/>
              <a:defRPr sz="2400" b="0" i="0" u="none" strike="noStrike" cap="none">
                <a:solidFill>
                  <a:srgbClr val="000000"/>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rgbClr val="000000"/>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rgbClr val="000000"/>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rgbClr val="000000"/>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rgbClr val="000000"/>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rgbClr val="000000"/>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rgbClr val="000000"/>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rgbClr val="000000"/>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rgbClr val="000000"/>
                </a:solidFill>
                <a:latin typeface="Arial"/>
                <a:ea typeface="Arial"/>
                <a:cs typeface="Arial"/>
                <a:sym typeface="Arial"/>
              </a:defRPr>
            </a:lvl9pPr>
          </a:lstStyle>
          <a:p>
            <a:endParaRPr/>
          </a:p>
        </p:txBody>
      </p:sp>
      <p:sp>
        <p:nvSpPr>
          <p:cNvPr id="14" name="Google Shape;14;p4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 name="Google Shape;15;p4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 name="Google Shape;16;p4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052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45A05-7C29-4FC6-AB30-04D2573BE5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7D97D2-AA93-4970-898D-70E21400709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6C83F8-2385-491D-A2F4-1BF35010C1E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7F8A9C-9241-486F-AD23-F6C5322A3CD7}"/>
              </a:ext>
            </a:extLst>
          </p:cNvPr>
          <p:cNvSpPr>
            <a:spLocks noGrp="1"/>
          </p:cNvSpPr>
          <p:nvPr>
            <p:ph type="dt" sz="half" idx="10"/>
          </p:nvPr>
        </p:nvSpPr>
        <p:spPr>
          <a:xfrm>
            <a:off x="838200" y="6356350"/>
            <a:ext cx="2743200" cy="365125"/>
          </a:xfrm>
          <a:prstGeom prst="rect">
            <a:avLst/>
          </a:prstGeom>
        </p:spPr>
        <p:txBody>
          <a:bodyPr/>
          <a:lstStyle/>
          <a:p>
            <a:fld id="{C11196E0-DEC4-4A00-B443-0B8D07D8313F}" type="datetimeFigureOut">
              <a:rPr lang="en-US" smtClean="0"/>
              <a:t>5/29/2024</a:t>
            </a:fld>
            <a:endParaRPr lang="en-US"/>
          </a:p>
        </p:txBody>
      </p:sp>
      <p:sp>
        <p:nvSpPr>
          <p:cNvPr id="6" name="Footer Placeholder 5">
            <a:extLst>
              <a:ext uri="{FF2B5EF4-FFF2-40B4-BE49-F238E27FC236}">
                <a16:creationId xmlns:a16="http://schemas.microsoft.com/office/drawing/2014/main" id="{BC7CC67D-0CEB-4C54-B17D-272582787A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A4D320C-A5FD-49FA-973C-3D224340E368}"/>
              </a:ext>
            </a:extLst>
          </p:cNvPr>
          <p:cNvSpPr>
            <a:spLocks noGrp="1"/>
          </p:cNvSpPr>
          <p:nvPr>
            <p:ph type="sldNum" sz="quarter" idx="12"/>
          </p:nvPr>
        </p:nvSpPr>
        <p:spPr>
          <a:xfrm>
            <a:off x="8610600" y="6356350"/>
            <a:ext cx="2743200" cy="365125"/>
          </a:xfrm>
          <a:prstGeom prst="rect">
            <a:avLst/>
          </a:prstGeom>
        </p:spPr>
        <p:txBody>
          <a:bodyPr/>
          <a:lstStyle/>
          <a:p>
            <a:fld id="{A0E51295-C9FB-41B2-AFE9-39E762E8C210}" type="slidenum">
              <a:rPr lang="en-US" smtClean="0"/>
              <a:t>‹#›</a:t>
            </a:fld>
            <a:endParaRPr lang="en-US"/>
          </a:p>
        </p:txBody>
      </p:sp>
    </p:spTree>
    <p:extLst>
      <p:ext uri="{BB962C8B-B14F-4D97-AF65-F5344CB8AC3E}">
        <p14:creationId xmlns:p14="http://schemas.microsoft.com/office/powerpoint/2010/main" val="3814791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01BEE-B7EC-468B-A4E5-C22D673980E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E944C3E-FD2E-467E-8C2E-C45929F7210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D9F08A-1EF2-4FA8-B926-64D035A3BD8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3586D7-E36E-48F1-825B-3755667641D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F59DED-F019-40D6-BC9D-C2DD88C3D97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3D3F756-8310-45C2-AD99-07300BFCCB09}"/>
              </a:ext>
            </a:extLst>
          </p:cNvPr>
          <p:cNvSpPr>
            <a:spLocks noGrp="1"/>
          </p:cNvSpPr>
          <p:nvPr>
            <p:ph type="dt" sz="half" idx="10"/>
          </p:nvPr>
        </p:nvSpPr>
        <p:spPr>
          <a:xfrm>
            <a:off x="838200" y="6356350"/>
            <a:ext cx="2743200" cy="365125"/>
          </a:xfrm>
          <a:prstGeom prst="rect">
            <a:avLst/>
          </a:prstGeom>
        </p:spPr>
        <p:txBody>
          <a:bodyPr/>
          <a:lstStyle/>
          <a:p>
            <a:fld id="{C11196E0-DEC4-4A00-B443-0B8D07D8313F}" type="datetimeFigureOut">
              <a:rPr lang="en-US" smtClean="0"/>
              <a:t>5/29/2024</a:t>
            </a:fld>
            <a:endParaRPr lang="en-US"/>
          </a:p>
        </p:txBody>
      </p:sp>
      <p:sp>
        <p:nvSpPr>
          <p:cNvPr id="8" name="Footer Placeholder 7">
            <a:extLst>
              <a:ext uri="{FF2B5EF4-FFF2-40B4-BE49-F238E27FC236}">
                <a16:creationId xmlns:a16="http://schemas.microsoft.com/office/drawing/2014/main" id="{A661C608-8584-4B66-8CE7-D7608901A2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AA51071-5D7E-469C-91CF-F3FB8FE02331}"/>
              </a:ext>
            </a:extLst>
          </p:cNvPr>
          <p:cNvSpPr>
            <a:spLocks noGrp="1"/>
          </p:cNvSpPr>
          <p:nvPr>
            <p:ph type="sldNum" sz="quarter" idx="12"/>
          </p:nvPr>
        </p:nvSpPr>
        <p:spPr>
          <a:xfrm>
            <a:off x="8610600" y="6356350"/>
            <a:ext cx="2743200" cy="365125"/>
          </a:xfrm>
          <a:prstGeom prst="rect">
            <a:avLst/>
          </a:prstGeom>
        </p:spPr>
        <p:txBody>
          <a:bodyPr/>
          <a:lstStyle/>
          <a:p>
            <a:fld id="{A0E51295-C9FB-41B2-AFE9-39E762E8C210}" type="slidenum">
              <a:rPr lang="en-US" smtClean="0"/>
              <a:t>‹#›</a:t>
            </a:fld>
            <a:endParaRPr lang="en-US"/>
          </a:p>
        </p:txBody>
      </p:sp>
    </p:spTree>
    <p:extLst>
      <p:ext uri="{BB962C8B-B14F-4D97-AF65-F5344CB8AC3E}">
        <p14:creationId xmlns:p14="http://schemas.microsoft.com/office/powerpoint/2010/main" val="2888456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F91B196-4CCD-4784-BC1D-DD2C6362B334}" type="datetime1">
              <a:rPr lang="en-US" smtClean="0"/>
              <a:t>5/29/2024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Tree>
    <p:extLst>
      <p:ext uri="{BB962C8B-B14F-4D97-AF65-F5344CB8AC3E}">
        <p14:creationId xmlns:p14="http://schemas.microsoft.com/office/powerpoint/2010/main" val="3736220003"/>
      </p:ext>
    </p:extLst>
  </p:cSld>
  <p:clrMapOvr>
    <a:masterClrMapping/>
  </p:clrMapOvr>
  <mc:AlternateContent xmlns:mc="http://schemas.openxmlformats.org/markup-compatibility/2006" xmlns:p14="http://schemas.microsoft.com/office/powerpoint/2010/main">
    <mc:Choice Requires="p14">
      <p:transition spd="slow" p14:dur="10000" advTm="8000"/>
    </mc:Choice>
    <mc:Fallback xmlns="">
      <p:transition spd="slow" advTm="8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4D45A-4C96-E17D-DC35-A36E6642638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AD69CC72-485A-946F-D00E-52994E6926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F724E3-B341-4BE8-89EE-1321FCF1F7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1DF838D-E496-5A30-8CCC-57D2D3D65C7E}"/>
              </a:ext>
            </a:extLst>
          </p:cNvPr>
          <p:cNvSpPr>
            <a:spLocks noGrp="1"/>
          </p:cNvSpPr>
          <p:nvPr>
            <p:ph type="dt" sz="half" idx="10"/>
          </p:nvPr>
        </p:nvSpPr>
        <p:spPr/>
        <p:txBody>
          <a:bodyPr/>
          <a:lstStyle/>
          <a:p>
            <a:fld id="{B4D1E1B6-509E-8548-B95A-89817EB05D83}" type="datetimeFigureOut">
              <a:rPr lang="en-US" smtClean="0"/>
              <a:t>5/30/2024</a:t>
            </a:fld>
            <a:endParaRPr lang="en-US"/>
          </a:p>
        </p:txBody>
      </p:sp>
      <p:sp>
        <p:nvSpPr>
          <p:cNvPr id="6" name="Footer Placeholder 5">
            <a:extLst>
              <a:ext uri="{FF2B5EF4-FFF2-40B4-BE49-F238E27FC236}">
                <a16:creationId xmlns:a16="http://schemas.microsoft.com/office/drawing/2014/main" id="{DCA338CA-193B-96FB-DF0B-130025877B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2203DE-CFFD-57E5-AE71-093B4C86B375}"/>
              </a:ext>
            </a:extLst>
          </p:cNvPr>
          <p:cNvSpPr>
            <a:spLocks noGrp="1"/>
          </p:cNvSpPr>
          <p:nvPr>
            <p:ph type="sldNum" sz="quarter" idx="12"/>
          </p:nvPr>
        </p:nvSpPr>
        <p:spPr/>
        <p:txBody>
          <a:bodyPr/>
          <a:lstStyle/>
          <a:p>
            <a:fld id="{78242376-4FDB-584C-AF89-2EA3346CB594}" type="slidenum">
              <a:rPr lang="en-US" smtClean="0"/>
              <a:t>‹#›</a:t>
            </a:fld>
            <a:endParaRPr lang="en-US"/>
          </a:p>
        </p:txBody>
      </p:sp>
    </p:spTree>
    <p:extLst>
      <p:ext uri="{BB962C8B-B14F-4D97-AF65-F5344CB8AC3E}">
        <p14:creationId xmlns:p14="http://schemas.microsoft.com/office/powerpoint/2010/main" val="2068254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765722-A45A-2352-B75B-21D99164CE0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0033B61-DA95-C049-A587-13CC13353D82}"/>
              </a:ext>
            </a:extLst>
          </p:cNvPr>
          <p:cNvSpPr>
            <a:spLocks noGrp="1"/>
          </p:cNvSpPr>
          <p:nvPr>
            <p:ph type="title"/>
          </p:nvPr>
        </p:nvSpPr>
        <p:spPr>
          <a:xfrm>
            <a:off x="838200" y="365125"/>
            <a:ext cx="10515600" cy="892175"/>
          </a:xfrm>
          <a:prstGeom prst="rect">
            <a:avLst/>
          </a:prstGeom>
        </p:spPr>
        <p:txBody>
          <a:bodyPr>
            <a:normAutofit/>
          </a:bodyPr>
          <a:lstStyle>
            <a:lvl1pPr>
              <a:defRPr sz="4000">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9562328D-B4A7-7F44-8360-D216C04C00CC}"/>
              </a:ext>
            </a:extLst>
          </p:cNvPr>
          <p:cNvSpPr>
            <a:spLocks noGrp="1"/>
          </p:cNvSpPr>
          <p:nvPr>
            <p:ph idx="1"/>
          </p:nvPr>
        </p:nvSpPr>
        <p:spPr>
          <a:xfrm>
            <a:off x="838200" y="1825625"/>
            <a:ext cx="10515600" cy="4351338"/>
          </a:xfrm>
          <a:prstGeom prst="rect">
            <a:avLst/>
          </a:prstGeom>
        </p:spPr>
        <p:txBody>
          <a:bodyPr/>
          <a:lstStyle>
            <a:lvl1pPr marL="228600" indent="-228600">
              <a:buFontTx/>
              <a:buBlip>
                <a:blip r:embed="rId3"/>
              </a:buBlip>
              <a:defRPr sz="2400"/>
            </a:lvl1pPr>
            <a:lvl2pPr marL="685800" indent="-228600">
              <a:buFontTx/>
              <a:buBlip>
                <a:blip r:embed="rId3"/>
              </a:buBlip>
              <a:defRPr/>
            </a:lvl2pPr>
            <a:lvl3pPr marL="1143000" indent="-228600">
              <a:buFontTx/>
              <a:buBlip>
                <a:blip r:embed="rId3"/>
              </a:buBlip>
              <a:defRPr/>
            </a:lvl3pPr>
            <a:lvl4pPr marL="1600200" indent="-228600">
              <a:buFontTx/>
              <a:buBlip>
                <a:blip r:embed="rId3"/>
              </a:buBlip>
              <a:defRPr/>
            </a:lvl4pPr>
            <a:lvl5pPr marL="2057400" indent="-228600">
              <a:buFontTx/>
              <a:buBlip>
                <a:blip r:embed="rId3"/>
              </a:buBlip>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36997548"/>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5E63DC-E1A5-B5DC-35D7-0A4C6C8C3F31}"/>
              </a:ext>
            </a:extLst>
          </p:cNvPr>
          <p:cNvPicPr>
            <a:picLocks noChangeAspect="1"/>
          </p:cNvPicPr>
          <p:nvPr userDrawn="1"/>
        </p:nvPicPr>
        <p:blipFill>
          <a:blip r:embed="rId2"/>
          <a:srcRect/>
          <a:stretch/>
        </p:blipFill>
        <p:spPr>
          <a:xfrm>
            <a:off x="0" y="0"/>
            <a:ext cx="12192000" cy="6858000"/>
          </a:xfrm>
          <a:prstGeom prst="rect">
            <a:avLst/>
          </a:prstGeom>
        </p:spPr>
      </p:pic>
      <p:sp>
        <p:nvSpPr>
          <p:cNvPr id="9" name="Title 1">
            <a:extLst>
              <a:ext uri="{FF2B5EF4-FFF2-40B4-BE49-F238E27FC236}">
                <a16:creationId xmlns:a16="http://schemas.microsoft.com/office/drawing/2014/main" id="{976735F5-CE5C-F9A2-0495-132E09E0AD06}"/>
              </a:ext>
            </a:extLst>
          </p:cNvPr>
          <p:cNvSpPr>
            <a:spLocks noGrp="1"/>
          </p:cNvSpPr>
          <p:nvPr>
            <p:ph type="title"/>
          </p:nvPr>
        </p:nvSpPr>
        <p:spPr>
          <a:xfrm>
            <a:off x="838200" y="365125"/>
            <a:ext cx="10515600" cy="892175"/>
          </a:xfrm>
          <a:prstGeom prst="rect">
            <a:avLst/>
          </a:prstGeom>
        </p:spPr>
        <p:txBody>
          <a:bodyPr>
            <a:normAutofit/>
          </a:bodyPr>
          <a:lstStyle>
            <a:lvl1pPr>
              <a:defRPr sz="4000">
                <a:solidFill>
                  <a:schemeClr val="tx1"/>
                </a:solidFill>
              </a:defRPr>
            </a:lvl1pPr>
          </a:lstStyle>
          <a:p>
            <a:r>
              <a:rPr lang="en-US" dirty="0"/>
              <a:t>Click to edit Master title style</a:t>
            </a:r>
          </a:p>
        </p:txBody>
      </p:sp>
      <p:sp>
        <p:nvSpPr>
          <p:cNvPr id="2" name="Content Placeholder 2">
            <a:extLst>
              <a:ext uri="{FF2B5EF4-FFF2-40B4-BE49-F238E27FC236}">
                <a16:creationId xmlns:a16="http://schemas.microsoft.com/office/drawing/2014/main" id="{54B6203E-4C2E-C6F4-33D1-9F6D04FAE76C}"/>
              </a:ext>
            </a:extLst>
          </p:cNvPr>
          <p:cNvSpPr>
            <a:spLocks noGrp="1"/>
          </p:cNvSpPr>
          <p:nvPr>
            <p:ph idx="1"/>
          </p:nvPr>
        </p:nvSpPr>
        <p:spPr>
          <a:xfrm>
            <a:off x="838200" y="1825625"/>
            <a:ext cx="10515600" cy="4351338"/>
          </a:xfrm>
          <a:prstGeom prst="rect">
            <a:avLst/>
          </a:prstGeom>
        </p:spPr>
        <p:txBody>
          <a:bodyPr/>
          <a:lstStyle>
            <a:lvl1pPr marL="228600" indent="-228600">
              <a:buFontTx/>
              <a:buBlip>
                <a:blip r:embed="rId3"/>
              </a:buBlip>
              <a:defRPr sz="2400"/>
            </a:lvl1pPr>
            <a:lvl2pPr marL="685800" indent="-228600">
              <a:buFontTx/>
              <a:buBlip>
                <a:blip r:embed="rId3"/>
              </a:buBlip>
              <a:defRPr/>
            </a:lvl2pPr>
            <a:lvl3pPr marL="1143000" indent="-228600">
              <a:buFontTx/>
              <a:buBlip>
                <a:blip r:embed="rId3"/>
              </a:buBlip>
              <a:defRPr/>
            </a:lvl3pPr>
            <a:lvl4pPr marL="1600200" indent="-228600">
              <a:buFontTx/>
              <a:buBlip>
                <a:blip r:embed="rId3"/>
              </a:buBlip>
              <a:defRPr/>
            </a:lvl4pPr>
            <a:lvl5pPr marL="2057400" indent="-228600">
              <a:buFontTx/>
              <a:buBlip>
                <a:blip r:embed="rId3"/>
              </a:buBlip>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298202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5E63DC-E1A5-B5DC-35D7-0A4C6C8C3F31}"/>
              </a:ext>
            </a:extLst>
          </p:cNvPr>
          <p:cNvPicPr>
            <a:picLocks noChangeAspect="1"/>
          </p:cNvPicPr>
          <p:nvPr userDrawn="1"/>
        </p:nvPicPr>
        <p:blipFill>
          <a:blip r:embed="rId2"/>
          <a:srcRect/>
          <a:stretch/>
        </p:blipFill>
        <p:spPr>
          <a:xfrm>
            <a:off x="0" y="0"/>
            <a:ext cx="12192000" cy="6858000"/>
          </a:xfrm>
          <a:prstGeom prst="rect">
            <a:avLst/>
          </a:prstGeom>
        </p:spPr>
      </p:pic>
      <p:sp>
        <p:nvSpPr>
          <p:cNvPr id="3" name="Title 1">
            <a:extLst>
              <a:ext uri="{FF2B5EF4-FFF2-40B4-BE49-F238E27FC236}">
                <a16:creationId xmlns:a16="http://schemas.microsoft.com/office/drawing/2014/main" id="{02B60B10-E331-0CC0-68E8-36C84E7A578F}"/>
              </a:ext>
            </a:extLst>
          </p:cNvPr>
          <p:cNvSpPr>
            <a:spLocks noGrp="1"/>
          </p:cNvSpPr>
          <p:nvPr>
            <p:ph type="title" hasCustomPrompt="1"/>
          </p:nvPr>
        </p:nvSpPr>
        <p:spPr>
          <a:xfrm>
            <a:off x="6272254" y="2158596"/>
            <a:ext cx="5434053" cy="2540807"/>
          </a:xfrm>
          <a:prstGeom prst="rect">
            <a:avLst/>
          </a:prstGeom>
        </p:spPr>
        <p:txBody>
          <a:bodyPr anchor="ctr">
            <a:noAutofit/>
          </a:bodyPr>
          <a:lstStyle>
            <a:lvl1pPr>
              <a:defRPr baseline="0"/>
            </a:lvl1pPr>
          </a:lstStyle>
          <a:p>
            <a:pPr>
              <a:lnSpc>
                <a:spcPct val="100000"/>
              </a:lnSpc>
            </a:pPr>
            <a:r>
              <a:rPr lang="en-ZA" dirty="0"/>
              <a:t>Image and text slide</a:t>
            </a:r>
          </a:p>
        </p:txBody>
      </p:sp>
      <p:sp>
        <p:nvSpPr>
          <p:cNvPr id="5" name="Picture Placeholder 4">
            <a:extLst>
              <a:ext uri="{FF2B5EF4-FFF2-40B4-BE49-F238E27FC236}">
                <a16:creationId xmlns:a16="http://schemas.microsoft.com/office/drawing/2014/main" id="{DB67DD5A-1DE3-7326-C633-5E49D45C2D20}"/>
              </a:ext>
            </a:extLst>
          </p:cNvPr>
          <p:cNvSpPr>
            <a:spLocks noGrp="1"/>
          </p:cNvSpPr>
          <p:nvPr>
            <p:ph type="pic" sz="quarter" idx="10" hasCustomPrompt="1"/>
          </p:nvPr>
        </p:nvSpPr>
        <p:spPr>
          <a:xfrm>
            <a:off x="0" y="0"/>
            <a:ext cx="6096000" cy="6858000"/>
          </a:xfrm>
          <a:prstGeom prst="rect">
            <a:avLst/>
          </a:prstGeom>
        </p:spPr>
        <p:txBody>
          <a:bodyPr anchor="ctr" anchorCtr="1"/>
          <a:lstStyle/>
          <a:p>
            <a:r>
              <a:rPr lang="en-US" dirty="0"/>
              <a:t>Insert image</a:t>
            </a:r>
          </a:p>
        </p:txBody>
      </p:sp>
    </p:spTree>
    <p:extLst>
      <p:ext uri="{BB962C8B-B14F-4D97-AF65-F5344CB8AC3E}">
        <p14:creationId xmlns:p14="http://schemas.microsoft.com/office/powerpoint/2010/main" val="1603925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765722-A45A-2352-B75B-21D99164CE0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0033B61-DA95-C049-A587-13CC13353D82}"/>
              </a:ext>
            </a:extLst>
          </p:cNvPr>
          <p:cNvSpPr>
            <a:spLocks noGrp="1"/>
          </p:cNvSpPr>
          <p:nvPr>
            <p:ph type="title"/>
          </p:nvPr>
        </p:nvSpPr>
        <p:spPr>
          <a:xfrm>
            <a:off x="838200" y="365125"/>
            <a:ext cx="10515600" cy="892175"/>
          </a:xfrm>
          <a:prstGeom prst="rect">
            <a:avLst/>
          </a:prstGeom>
        </p:spPr>
        <p:txBody>
          <a:bodyPr>
            <a:normAutofit/>
          </a:bodyPr>
          <a:lstStyle>
            <a:lvl1pPr>
              <a:defRPr sz="4000">
                <a:solidFill>
                  <a:schemeClr val="tx1"/>
                </a:solidFill>
              </a:defRPr>
            </a:lvl1pPr>
          </a:lstStyle>
          <a:p>
            <a:r>
              <a:rPr lang="en-US" dirty="0"/>
              <a:t>Click to edit Master title style</a:t>
            </a:r>
          </a:p>
        </p:txBody>
      </p:sp>
      <p:grpSp>
        <p:nvGrpSpPr>
          <p:cNvPr id="4" name="Group 3">
            <a:extLst>
              <a:ext uri="{FF2B5EF4-FFF2-40B4-BE49-F238E27FC236}">
                <a16:creationId xmlns:a16="http://schemas.microsoft.com/office/drawing/2014/main" id="{716A41C4-0609-6106-B3BC-63D079A0D0F1}"/>
              </a:ext>
            </a:extLst>
          </p:cNvPr>
          <p:cNvGrpSpPr/>
          <p:nvPr userDrawn="1"/>
        </p:nvGrpSpPr>
        <p:grpSpPr>
          <a:xfrm>
            <a:off x="927100" y="1495168"/>
            <a:ext cx="8712200" cy="841632"/>
            <a:chOff x="927100" y="1452681"/>
            <a:chExt cx="10172700" cy="841632"/>
          </a:xfrm>
          <a:solidFill>
            <a:srgbClr val="A5B3C8"/>
          </a:solidFill>
        </p:grpSpPr>
        <p:sp>
          <p:nvSpPr>
            <p:cNvPr id="5" name="Round Diagonal Corner of Rectangle 4">
              <a:extLst>
                <a:ext uri="{FF2B5EF4-FFF2-40B4-BE49-F238E27FC236}">
                  <a16:creationId xmlns:a16="http://schemas.microsoft.com/office/drawing/2014/main" id="{C4383208-08CF-8CA7-5761-52AAE45956AE}"/>
                </a:ext>
              </a:extLst>
            </p:cNvPr>
            <p:cNvSpPr/>
            <p:nvPr/>
          </p:nvSpPr>
          <p:spPr>
            <a:xfrm>
              <a:off x="927100" y="1452681"/>
              <a:ext cx="10172700" cy="841632"/>
            </a:xfrm>
            <a:prstGeom prst="round2Diag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0D300FA0-2F51-F6F2-DB92-944F05873AB1}"/>
                </a:ext>
              </a:extLst>
            </p:cNvPr>
            <p:cNvSpPr txBox="1"/>
            <p:nvPr/>
          </p:nvSpPr>
          <p:spPr>
            <a:xfrm>
              <a:off x="1225550" y="1638484"/>
              <a:ext cx="9410700" cy="461665"/>
            </a:xfrm>
            <a:prstGeom prst="rect">
              <a:avLst/>
            </a:prstGeom>
            <a:grpFill/>
          </p:spPr>
          <p:txBody>
            <a:bodyPr wrap="square">
              <a:spAutoFit/>
            </a:bodyPr>
            <a:lstStyle/>
            <a:p>
              <a:pPr>
                <a:lnSpc>
                  <a:spcPct val="100000"/>
                </a:lnSpc>
              </a:pPr>
              <a:r>
                <a:rPr lang="en-US" sz="2400" dirty="0"/>
                <a:t>Insert text</a:t>
              </a:r>
            </a:p>
          </p:txBody>
        </p:sp>
      </p:grpSp>
      <p:grpSp>
        <p:nvGrpSpPr>
          <p:cNvPr id="7" name="Group 6">
            <a:extLst>
              <a:ext uri="{FF2B5EF4-FFF2-40B4-BE49-F238E27FC236}">
                <a16:creationId xmlns:a16="http://schemas.microsoft.com/office/drawing/2014/main" id="{2EE09D04-F1C1-FB0D-7F2F-55FBBF23674B}"/>
              </a:ext>
            </a:extLst>
          </p:cNvPr>
          <p:cNvGrpSpPr/>
          <p:nvPr userDrawn="1"/>
        </p:nvGrpSpPr>
        <p:grpSpPr>
          <a:xfrm>
            <a:off x="927100" y="2486322"/>
            <a:ext cx="8712200" cy="751294"/>
            <a:chOff x="927100" y="2798315"/>
            <a:chExt cx="10172700" cy="751294"/>
          </a:xfrm>
          <a:solidFill>
            <a:srgbClr val="8F9BAD"/>
          </a:solidFill>
        </p:grpSpPr>
        <p:sp>
          <p:nvSpPr>
            <p:cNvPr id="9" name="Round Diagonal Corner of Rectangle 8">
              <a:extLst>
                <a:ext uri="{FF2B5EF4-FFF2-40B4-BE49-F238E27FC236}">
                  <a16:creationId xmlns:a16="http://schemas.microsoft.com/office/drawing/2014/main" id="{49B9E4AD-1315-80BA-D5AA-5F544AE9D5C1}"/>
                </a:ext>
              </a:extLst>
            </p:cNvPr>
            <p:cNvSpPr/>
            <p:nvPr/>
          </p:nvSpPr>
          <p:spPr>
            <a:xfrm flipV="1">
              <a:off x="927100" y="2798315"/>
              <a:ext cx="10172700" cy="751294"/>
            </a:xfrm>
            <a:prstGeom prst="round2DiagRect">
              <a:avLst/>
            </a:prstGeom>
            <a:solidFill>
              <a:srgbClr val="8F9B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TextBox 9">
              <a:extLst>
                <a:ext uri="{FF2B5EF4-FFF2-40B4-BE49-F238E27FC236}">
                  <a16:creationId xmlns:a16="http://schemas.microsoft.com/office/drawing/2014/main" id="{C73E64D3-1A6A-4996-EA12-3575D4AA96FC}"/>
                </a:ext>
              </a:extLst>
            </p:cNvPr>
            <p:cNvSpPr txBox="1"/>
            <p:nvPr/>
          </p:nvSpPr>
          <p:spPr>
            <a:xfrm>
              <a:off x="1225550" y="2943129"/>
              <a:ext cx="9410700" cy="461665"/>
            </a:xfrm>
            <a:prstGeom prst="rect">
              <a:avLst/>
            </a:prstGeom>
            <a:grpFill/>
          </p:spPr>
          <p:txBody>
            <a:bodyPr wrap="square">
              <a:spAutoFit/>
            </a:bodyPr>
            <a:lstStyle/>
            <a:p>
              <a:pPr>
                <a:lnSpc>
                  <a:spcPct val="100000"/>
                </a:lnSpc>
              </a:pPr>
              <a:r>
                <a:rPr lang="en-US" sz="2400" dirty="0"/>
                <a:t>Insert text</a:t>
              </a:r>
            </a:p>
          </p:txBody>
        </p:sp>
      </p:grpSp>
      <p:grpSp>
        <p:nvGrpSpPr>
          <p:cNvPr id="11" name="Group 10">
            <a:extLst>
              <a:ext uri="{FF2B5EF4-FFF2-40B4-BE49-F238E27FC236}">
                <a16:creationId xmlns:a16="http://schemas.microsoft.com/office/drawing/2014/main" id="{8949EDE5-8B4F-1162-F975-F94AE4DB1255}"/>
              </a:ext>
            </a:extLst>
          </p:cNvPr>
          <p:cNvGrpSpPr/>
          <p:nvPr userDrawn="1"/>
        </p:nvGrpSpPr>
        <p:grpSpPr>
          <a:xfrm>
            <a:off x="927100" y="3425568"/>
            <a:ext cx="8712200" cy="841632"/>
            <a:chOff x="927100" y="1452681"/>
            <a:chExt cx="10172700" cy="841632"/>
          </a:xfrm>
          <a:solidFill>
            <a:srgbClr val="A5B3C8"/>
          </a:solidFill>
        </p:grpSpPr>
        <p:sp>
          <p:nvSpPr>
            <p:cNvPr id="12" name="Round Diagonal Corner of Rectangle 11">
              <a:extLst>
                <a:ext uri="{FF2B5EF4-FFF2-40B4-BE49-F238E27FC236}">
                  <a16:creationId xmlns:a16="http://schemas.microsoft.com/office/drawing/2014/main" id="{716FF353-7B9D-743B-4B20-BDF3BAD46497}"/>
                </a:ext>
              </a:extLst>
            </p:cNvPr>
            <p:cNvSpPr/>
            <p:nvPr/>
          </p:nvSpPr>
          <p:spPr>
            <a:xfrm>
              <a:off x="927100" y="1452681"/>
              <a:ext cx="10172700" cy="841632"/>
            </a:xfrm>
            <a:prstGeom prst="round2Diag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1AA20CE4-5456-B57A-9A79-91E616F842DA}"/>
                </a:ext>
              </a:extLst>
            </p:cNvPr>
            <p:cNvSpPr txBox="1"/>
            <p:nvPr/>
          </p:nvSpPr>
          <p:spPr>
            <a:xfrm>
              <a:off x="1225550" y="1638484"/>
              <a:ext cx="9410700" cy="461665"/>
            </a:xfrm>
            <a:prstGeom prst="rect">
              <a:avLst/>
            </a:prstGeom>
            <a:grpFill/>
          </p:spPr>
          <p:txBody>
            <a:bodyPr wrap="square">
              <a:spAutoFit/>
            </a:bodyPr>
            <a:lstStyle/>
            <a:p>
              <a:pPr>
                <a:lnSpc>
                  <a:spcPct val="100000"/>
                </a:lnSpc>
              </a:pPr>
              <a:r>
                <a:rPr lang="en-US" sz="2400" dirty="0"/>
                <a:t>Insert text</a:t>
              </a:r>
            </a:p>
          </p:txBody>
        </p:sp>
      </p:grpSp>
      <p:grpSp>
        <p:nvGrpSpPr>
          <p:cNvPr id="14" name="Group 13">
            <a:extLst>
              <a:ext uri="{FF2B5EF4-FFF2-40B4-BE49-F238E27FC236}">
                <a16:creationId xmlns:a16="http://schemas.microsoft.com/office/drawing/2014/main" id="{1B4FF7BB-F893-E3CD-0FAF-8041F8D80AA3}"/>
              </a:ext>
            </a:extLst>
          </p:cNvPr>
          <p:cNvGrpSpPr/>
          <p:nvPr userDrawn="1"/>
        </p:nvGrpSpPr>
        <p:grpSpPr>
          <a:xfrm>
            <a:off x="927100" y="4507033"/>
            <a:ext cx="8712200" cy="751294"/>
            <a:chOff x="927100" y="2798315"/>
            <a:chExt cx="10172700" cy="751294"/>
          </a:xfrm>
          <a:solidFill>
            <a:srgbClr val="8F9BAD"/>
          </a:solidFill>
        </p:grpSpPr>
        <p:sp>
          <p:nvSpPr>
            <p:cNvPr id="15" name="Round Diagonal Corner of Rectangle 14">
              <a:extLst>
                <a:ext uri="{FF2B5EF4-FFF2-40B4-BE49-F238E27FC236}">
                  <a16:creationId xmlns:a16="http://schemas.microsoft.com/office/drawing/2014/main" id="{1C719499-97EE-8F0C-93BB-32625957826A}"/>
                </a:ext>
              </a:extLst>
            </p:cNvPr>
            <p:cNvSpPr/>
            <p:nvPr/>
          </p:nvSpPr>
          <p:spPr>
            <a:xfrm flipV="1">
              <a:off x="927100" y="2798315"/>
              <a:ext cx="10172700" cy="751294"/>
            </a:xfrm>
            <a:prstGeom prst="round2DiagRect">
              <a:avLst/>
            </a:prstGeom>
            <a:solidFill>
              <a:srgbClr val="8F9B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TextBox 15">
              <a:extLst>
                <a:ext uri="{FF2B5EF4-FFF2-40B4-BE49-F238E27FC236}">
                  <a16:creationId xmlns:a16="http://schemas.microsoft.com/office/drawing/2014/main" id="{3011A5FF-532E-6858-9FA4-08885049F752}"/>
                </a:ext>
              </a:extLst>
            </p:cNvPr>
            <p:cNvSpPr txBox="1"/>
            <p:nvPr/>
          </p:nvSpPr>
          <p:spPr>
            <a:xfrm>
              <a:off x="1225550" y="2943129"/>
              <a:ext cx="9410700" cy="461665"/>
            </a:xfrm>
            <a:prstGeom prst="rect">
              <a:avLst/>
            </a:prstGeom>
            <a:grpFill/>
          </p:spPr>
          <p:txBody>
            <a:bodyPr wrap="square">
              <a:spAutoFit/>
            </a:bodyPr>
            <a:lstStyle/>
            <a:p>
              <a:pPr>
                <a:lnSpc>
                  <a:spcPct val="100000"/>
                </a:lnSpc>
              </a:pPr>
              <a:r>
                <a:rPr lang="en-US" sz="2400" dirty="0"/>
                <a:t>Insert text</a:t>
              </a:r>
            </a:p>
          </p:txBody>
        </p:sp>
      </p:grpSp>
      <p:grpSp>
        <p:nvGrpSpPr>
          <p:cNvPr id="17" name="Group 16">
            <a:extLst>
              <a:ext uri="{FF2B5EF4-FFF2-40B4-BE49-F238E27FC236}">
                <a16:creationId xmlns:a16="http://schemas.microsoft.com/office/drawing/2014/main" id="{432E8613-AE7D-00B4-D263-B832982B3655}"/>
              </a:ext>
            </a:extLst>
          </p:cNvPr>
          <p:cNvGrpSpPr/>
          <p:nvPr userDrawn="1"/>
        </p:nvGrpSpPr>
        <p:grpSpPr>
          <a:xfrm>
            <a:off x="927100" y="5446279"/>
            <a:ext cx="8712200" cy="841632"/>
            <a:chOff x="927100" y="1452681"/>
            <a:chExt cx="10172700" cy="841632"/>
          </a:xfrm>
          <a:solidFill>
            <a:srgbClr val="A5B3C8"/>
          </a:solidFill>
        </p:grpSpPr>
        <p:sp>
          <p:nvSpPr>
            <p:cNvPr id="18" name="Round Diagonal Corner of Rectangle 17">
              <a:extLst>
                <a:ext uri="{FF2B5EF4-FFF2-40B4-BE49-F238E27FC236}">
                  <a16:creationId xmlns:a16="http://schemas.microsoft.com/office/drawing/2014/main" id="{D2C45D88-0F75-AA38-F51F-37BE3846878D}"/>
                </a:ext>
              </a:extLst>
            </p:cNvPr>
            <p:cNvSpPr/>
            <p:nvPr/>
          </p:nvSpPr>
          <p:spPr>
            <a:xfrm>
              <a:off x="927100" y="1452681"/>
              <a:ext cx="10172700" cy="841632"/>
            </a:xfrm>
            <a:prstGeom prst="round2Diag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TextBox 18">
              <a:extLst>
                <a:ext uri="{FF2B5EF4-FFF2-40B4-BE49-F238E27FC236}">
                  <a16:creationId xmlns:a16="http://schemas.microsoft.com/office/drawing/2014/main" id="{564A8708-24F1-3315-C85B-E8184599848B}"/>
                </a:ext>
              </a:extLst>
            </p:cNvPr>
            <p:cNvSpPr txBox="1"/>
            <p:nvPr/>
          </p:nvSpPr>
          <p:spPr>
            <a:xfrm>
              <a:off x="1225550" y="1638484"/>
              <a:ext cx="9410700" cy="461665"/>
            </a:xfrm>
            <a:prstGeom prst="rect">
              <a:avLst/>
            </a:prstGeom>
            <a:grpFill/>
          </p:spPr>
          <p:txBody>
            <a:bodyPr wrap="square">
              <a:spAutoFit/>
            </a:bodyPr>
            <a:lstStyle/>
            <a:p>
              <a:pPr>
                <a:lnSpc>
                  <a:spcPct val="100000"/>
                </a:lnSpc>
              </a:pPr>
              <a:r>
                <a:rPr lang="en-US" sz="2400" dirty="0"/>
                <a:t>Insert text</a:t>
              </a:r>
            </a:p>
          </p:txBody>
        </p:sp>
      </p:grpSp>
    </p:spTree>
    <p:extLst>
      <p:ext uri="{BB962C8B-B14F-4D97-AF65-F5344CB8AC3E}">
        <p14:creationId xmlns:p14="http://schemas.microsoft.com/office/powerpoint/2010/main" val="230688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2000" fill="hold"/>
                                        <p:tgtEl>
                                          <p:spTgt spid="7"/>
                                        </p:tgtEl>
                                        <p:attrNameLst>
                                          <p:attrName>ppt_x</p:attrName>
                                        </p:attrNameLst>
                                      </p:cBhvr>
                                      <p:tavLst>
                                        <p:tav tm="0">
                                          <p:val>
                                            <p:strVal val="#ppt_x"/>
                                          </p:val>
                                        </p:tav>
                                        <p:tav tm="100000">
                                          <p:val>
                                            <p:strVal val="#ppt_x"/>
                                          </p:val>
                                        </p:tav>
                                      </p:tavLst>
                                    </p:anim>
                                    <p:anim calcmode="lin" valueType="num">
                                      <p:cBhvr additive="base">
                                        <p:cTn id="14"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2000" fill="hold"/>
                                        <p:tgtEl>
                                          <p:spTgt spid="11"/>
                                        </p:tgtEl>
                                        <p:attrNameLst>
                                          <p:attrName>ppt_x</p:attrName>
                                        </p:attrNameLst>
                                      </p:cBhvr>
                                      <p:tavLst>
                                        <p:tav tm="0">
                                          <p:val>
                                            <p:strVal val="#ppt_x"/>
                                          </p:val>
                                        </p:tav>
                                        <p:tav tm="100000">
                                          <p:val>
                                            <p:strVal val="#ppt_x"/>
                                          </p:val>
                                        </p:tav>
                                      </p:tavLst>
                                    </p:anim>
                                    <p:anim calcmode="lin" valueType="num">
                                      <p:cBhvr additive="base">
                                        <p:cTn id="20" dur="2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2000" fill="hold"/>
                                        <p:tgtEl>
                                          <p:spTgt spid="14"/>
                                        </p:tgtEl>
                                        <p:attrNameLst>
                                          <p:attrName>ppt_x</p:attrName>
                                        </p:attrNameLst>
                                      </p:cBhvr>
                                      <p:tavLst>
                                        <p:tav tm="0">
                                          <p:val>
                                            <p:strVal val="#ppt_x"/>
                                          </p:val>
                                        </p:tav>
                                        <p:tav tm="100000">
                                          <p:val>
                                            <p:strVal val="#ppt_x"/>
                                          </p:val>
                                        </p:tav>
                                      </p:tavLst>
                                    </p:anim>
                                    <p:anim calcmode="lin" valueType="num">
                                      <p:cBhvr additive="base">
                                        <p:cTn id="26" dur="2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accel="50000" decel="5000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2000" fill="hold"/>
                                        <p:tgtEl>
                                          <p:spTgt spid="17"/>
                                        </p:tgtEl>
                                        <p:attrNameLst>
                                          <p:attrName>ppt_x</p:attrName>
                                        </p:attrNameLst>
                                      </p:cBhvr>
                                      <p:tavLst>
                                        <p:tav tm="0">
                                          <p:val>
                                            <p:strVal val="#ppt_x"/>
                                          </p:val>
                                        </p:tav>
                                        <p:tav tm="100000">
                                          <p:val>
                                            <p:strVal val="#ppt_x"/>
                                          </p:val>
                                        </p:tav>
                                      </p:tavLst>
                                    </p:anim>
                                    <p:anim calcmode="lin" valueType="num">
                                      <p:cBhvr additive="base">
                                        <p:cTn id="32" dur="2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5E63DC-E1A5-B5DC-35D7-0A4C6C8C3F31}"/>
              </a:ext>
            </a:extLst>
          </p:cNvPr>
          <p:cNvPicPr>
            <a:picLocks noChangeAspect="1"/>
          </p:cNvPicPr>
          <p:nvPr userDrawn="1"/>
        </p:nvPicPr>
        <p:blipFill>
          <a:blip r:embed="rId2"/>
          <a:srcRect/>
          <a:stretch/>
        </p:blipFill>
        <p:spPr>
          <a:xfrm>
            <a:off x="0" y="0"/>
            <a:ext cx="12192000" cy="6858000"/>
          </a:xfrm>
          <a:prstGeom prst="rect">
            <a:avLst/>
          </a:prstGeom>
        </p:spPr>
      </p:pic>
      <p:sp>
        <p:nvSpPr>
          <p:cNvPr id="9" name="Title 1">
            <a:extLst>
              <a:ext uri="{FF2B5EF4-FFF2-40B4-BE49-F238E27FC236}">
                <a16:creationId xmlns:a16="http://schemas.microsoft.com/office/drawing/2014/main" id="{976735F5-CE5C-F9A2-0495-132E09E0AD06}"/>
              </a:ext>
            </a:extLst>
          </p:cNvPr>
          <p:cNvSpPr>
            <a:spLocks noGrp="1"/>
          </p:cNvSpPr>
          <p:nvPr>
            <p:ph type="title"/>
          </p:nvPr>
        </p:nvSpPr>
        <p:spPr>
          <a:xfrm>
            <a:off x="838200" y="365125"/>
            <a:ext cx="10515600" cy="892175"/>
          </a:xfrm>
          <a:prstGeom prst="rect">
            <a:avLst/>
          </a:prstGeom>
        </p:spPr>
        <p:txBody>
          <a:bodyPr>
            <a:normAutofit/>
          </a:bodyPr>
          <a:lstStyle>
            <a:lvl1pPr>
              <a:defRPr sz="4000">
                <a:solidFill>
                  <a:schemeClr val="tx1"/>
                </a:solidFill>
              </a:defRPr>
            </a:lvl1pPr>
          </a:lstStyle>
          <a:p>
            <a:r>
              <a:rPr lang="en-US" dirty="0"/>
              <a:t>Click to edit Master title style</a:t>
            </a:r>
          </a:p>
        </p:txBody>
      </p:sp>
      <p:sp>
        <p:nvSpPr>
          <p:cNvPr id="8" name="Rounded Rectangle 7">
            <a:extLst>
              <a:ext uri="{FF2B5EF4-FFF2-40B4-BE49-F238E27FC236}">
                <a16:creationId xmlns:a16="http://schemas.microsoft.com/office/drawing/2014/main" id="{D5AC84ED-07AF-AD69-AC8A-E9F28C88F914}"/>
              </a:ext>
            </a:extLst>
          </p:cNvPr>
          <p:cNvSpPr/>
          <p:nvPr userDrawn="1"/>
        </p:nvSpPr>
        <p:spPr>
          <a:xfrm>
            <a:off x="-389126" y="1506939"/>
            <a:ext cx="7545299" cy="4791095"/>
          </a:xfrm>
          <a:prstGeom prst="roundRect">
            <a:avLst>
              <a:gd name="adj" fmla="val 6959"/>
            </a:avLst>
          </a:prstGeom>
          <a:solidFill>
            <a:srgbClr val="A5B3C8"/>
          </a:solidFill>
          <a:ln>
            <a:noFill/>
          </a:ln>
        </p:spPr>
        <p:style>
          <a:lnRef idx="2">
            <a:schemeClr val="accent4">
              <a:shade val="15000"/>
            </a:schemeClr>
          </a:lnRef>
          <a:fillRef idx="1">
            <a:schemeClr val="accent4"/>
          </a:fillRef>
          <a:effectRef idx="0">
            <a:schemeClr val="accent4"/>
          </a:effectRef>
          <a:fontRef idx="minor">
            <a:schemeClr val="lt1"/>
          </a:fontRef>
        </p:style>
        <p:txBody>
          <a:bodyPr vert="horz" lIns="288000" numCol="1" rtlCol="0" anchor="t" anchorCtr="0"/>
          <a:lstStyle/>
          <a:p>
            <a:pPr lvl="2"/>
            <a:endParaRPr lang="en-GB" sz="1400" b="1" u="sng" dirty="0">
              <a:solidFill>
                <a:schemeClr val="tx1"/>
              </a:solidFill>
              <a:latin typeface="Arial" panose="020B0604020202020204" pitchFamily="34" charset="0"/>
              <a:cs typeface="Arial" panose="020B0604020202020204" pitchFamily="34" charset="0"/>
            </a:endParaRPr>
          </a:p>
          <a:p>
            <a:pPr lvl="2"/>
            <a:r>
              <a:rPr lang="en-GB" b="1" dirty="0">
                <a:solidFill>
                  <a:schemeClr val="tx1"/>
                </a:solidFill>
                <a:latin typeface="Arial" panose="020B0604020202020204" pitchFamily="34" charset="0"/>
                <a:cs typeface="Arial" panose="020B0604020202020204" pitchFamily="34" charset="0"/>
              </a:rPr>
              <a:t>Graphic shape example</a:t>
            </a:r>
          </a:p>
          <a:p>
            <a:pPr marL="1200150" lvl="2" indent="-285750">
              <a:buFont typeface="Arial" panose="020B0604020202020204" pitchFamily="34" charset="0"/>
              <a:buChar char="•"/>
            </a:pPr>
            <a:r>
              <a:rPr lang="en-GB" sz="1400" b="1" dirty="0">
                <a:solidFill>
                  <a:schemeClr val="tx1"/>
                </a:solidFill>
                <a:latin typeface="Arial" panose="020B0604020202020204" pitchFamily="34" charset="0"/>
                <a:cs typeface="Arial" panose="020B0604020202020204" pitchFamily="34" charset="0"/>
              </a:rPr>
              <a:t>Bullet example</a:t>
            </a:r>
          </a:p>
        </p:txBody>
      </p:sp>
    </p:spTree>
    <p:extLst>
      <p:ext uri="{BB962C8B-B14F-4D97-AF65-F5344CB8AC3E}">
        <p14:creationId xmlns:p14="http://schemas.microsoft.com/office/powerpoint/2010/main" val="15275437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765722-A45A-2352-B75B-21D99164CE0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0033B61-DA95-C049-A587-13CC13353D82}"/>
              </a:ext>
            </a:extLst>
          </p:cNvPr>
          <p:cNvSpPr>
            <a:spLocks noGrp="1"/>
          </p:cNvSpPr>
          <p:nvPr>
            <p:ph type="title"/>
          </p:nvPr>
        </p:nvSpPr>
        <p:spPr>
          <a:xfrm>
            <a:off x="838200" y="588579"/>
            <a:ext cx="10515600" cy="668721"/>
          </a:xfrm>
          <a:prstGeom prst="rect">
            <a:avLst/>
          </a:prstGeom>
        </p:spPr>
        <p:txBody>
          <a:bodyPr>
            <a:normAutofit/>
          </a:bodyPr>
          <a:lstStyle>
            <a:lvl1pPr>
              <a:defRPr sz="4000">
                <a:solidFill>
                  <a:schemeClr val="tx1"/>
                </a:solidFill>
              </a:defRPr>
            </a:lvl1pPr>
          </a:lstStyle>
          <a:p>
            <a:r>
              <a:rPr lang="en-US" dirty="0"/>
              <a:t>Click to edit Master title style</a:t>
            </a:r>
          </a:p>
        </p:txBody>
      </p:sp>
      <p:sp>
        <p:nvSpPr>
          <p:cNvPr id="9" name="Freeform 8">
            <a:extLst>
              <a:ext uri="{FF2B5EF4-FFF2-40B4-BE49-F238E27FC236}">
                <a16:creationId xmlns:a16="http://schemas.microsoft.com/office/drawing/2014/main" id="{096A5D32-4C2E-E89A-BC0A-EE542E599ACC}"/>
              </a:ext>
            </a:extLst>
          </p:cNvPr>
          <p:cNvSpPr/>
          <p:nvPr userDrawn="1"/>
        </p:nvSpPr>
        <p:spPr>
          <a:xfrm>
            <a:off x="4472940" y="-402971"/>
            <a:ext cx="8449056" cy="1536192"/>
          </a:xfrm>
          <a:custGeom>
            <a:avLst/>
            <a:gdLst>
              <a:gd name="connsiteX0" fmla="*/ 0 w 8878824"/>
              <a:gd name="connsiteY0" fmla="*/ 0 h 1271016"/>
              <a:gd name="connsiteX1" fmla="*/ 8878824 w 8878824"/>
              <a:gd name="connsiteY1" fmla="*/ 1271016 h 1271016"/>
              <a:gd name="connsiteX2" fmla="*/ 8869680 w 8878824"/>
              <a:gd name="connsiteY2" fmla="*/ 137160 h 1271016"/>
              <a:gd name="connsiteX3" fmla="*/ 146304 w 8878824"/>
              <a:gd name="connsiteY3" fmla="*/ 18288 h 1271016"/>
              <a:gd name="connsiteX4" fmla="*/ 0 w 8878824"/>
              <a:gd name="connsiteY4" fmla="*/ 0 h 1271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8824" h="1271016">
                <a:moveTo>
                  <a:pt x="0" y="0"/>
                </a:moveTo>
                <a:lnTo>
                  <a:pt x="8878824" y="1271016"/>
                </a:lnTo>
                <a:lnTo>
                  <a:pt x="8869680" y="137160"/>
                </a:lnTo>
                <a:lnTo>
                  <a:pt x="146304" y="18288"/>
                </a:lnTo>
                <a:lnTo>
                  <a:pt x="0" y="0"/>
                </a:lnTo>
                <a:close/>
              </a:path>
            </a:pathLst>
          </a:custGeom>
          <a:solidFill>
            <a:srgbClr val="C00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A3A7816-9F85-4D8B-F7D5-8D57D200C491}"/>
              </a:ext>
            </a:extLst>
          </p:cNvPr>
          <p:cNvSpPr/>
          <p:nvPr userDrawn="1"/>
        </p:nvSpPr>
        <p:spPr>
          <a:xfrm rot="10631760">
            <a:off x="-383301" y="5647161"/>
            <a:ext cx="2966986" cy="1536192"/>
          </a:xfrm>
          <a:custGeom>
            <a:avLst/>
            <a:gdLst>
              <a:gd name="connsiteX0" fmla="*/ 0 w 8878824"/>
              <a:gd name="connsiteY0" fmla="*/ 0 h 1271016"/>
              <a:gd name="connsiteX1" fmla="*/ 8878824 w 8878824"/>
              <a:gd name="connsiteY1" fmla="*/ 1271016 h 1271016"/>
              <a:gd name="connsiteX2" fmla="*/ 8869680 w 8878824"/>
              <a:gd name="connsiteY2" fmla="*/ 137160 h 1271016"/>
              <a:gd name="connsiteX3" fmla="*/ 146304 w 8878824"/>
              <a:gd name="connsiteY3" fmla="*/ 18288 h 1271016"/>
              <a:gd name="connsiteX4" fmla="*/ 0 w 8878824"/>
              <a:gd name="connsiteY4" fmla="*/ 0 h 1271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8824" h="1271016">
                <a:moveTo>
                  <a:pt x="0" y="0"/>
                </a:moveTo>
                <a:lnTo>
                  <a:pt x="8878824" y="1271016"/>
                </a:lnTo>
                <a:lnTo>
                  <a:pt x="8869680" y="137160"/>
                </a:lnTo>
                <a:lnTo>
                  <a:pt x="146304" y="18288"/>
                </a:lnTo>
                <a:lnTo>
                  <a:pt x="0" y="0"/>
                </a:lnTo>
                <a:close/>
              </a:path>
            </a:pathLst>
          </a:custGeom>
          <a:solidFill>
            <a:srgbClr val="C00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51EFA47-AA2E-FD33-546F-225FBA67924E}"/>
              </a:ext>
            </a:extLst>
          </p:cNvPr>
          <p:cNvSpPr>
            <a:spLocks noGrp="1"/>
          </p:cNvSpPr>
          <p:nvPr>
            <p:ph idx="4294967295" hasCustomPrompt="1"/>
          </p:nvPr>
        </p:nvSpPr>
        <p:spPr>
          <a:xfrm>
            <a:off x="925389" y="1501779"/>
            <a:ext cx="10515600" cy="4351338"/>
          </a:xfrm>
          <a:prstGeom prst="rect">
            <a:avLst/>
          </a:prstGeom>
        </p:spPr>
        <p:txBody>
          <a:bodyPr>
            <a:normAutofit/>
          </a:bodyPr>
          <a:lstStyle/>
          <a:p>
            <a:pPr marL="0" indent="0">
              <a:lnSpc>
                <a:spcPct val="100000"/>
              </a:lnSpc>
              <a:spcBef>
                <a:spcPts val="1800"/>
              </a:spcBef>
              <a:buClr>
                <a:srgbClr val="C00000"/>
              </a:buClr>
              <a:buNone/>
            </a:pPr>
            <a:r>
              <a:rPr lang="en-US" sz="2400" b="1" dirty="0">
                <a:solidFill>
                  <a:srgbClr val="C00000"/>
                </a:solidFill>
              </a:rPr>
              <a:t>Second header:</a:t>
            </a:r>
            <a:endParaRPr lang="en-US" sz="2400" dirty="0"/>
          </a:p>
          <a:p>
            <a:pPr>
              <a:lnSpc>
                <a:spcPct val="100000"/>
              </a:lnSpc>
              <a:spcBef>
                <a:spcPts val="1800"/>
              </a:spcBef>
              <a:buClr>
                <a:srgbClr val="C00000"/>
              </a:buClr>
              <a:buFont typeface="System Font Regular"/>
              <a:buChar char="▸"/>
            </a:pPr>
            <a:r>
              <a:rPr lang="en-US" sz="1800" dirty="0"/>
              <a:t>First bullet</a:t>
            </a:r>
          </a:p>
          <a:p>
            <a:pPr lvl="1">
              <a:lnSpc>
                <a:spcPct val="100000"/>
              </a:lnSpc>
              <a:spcBef>
                <a:spcPts val="1800"/>
              </a:spcBef>
              <a:buClr>
                <a:srgbClr val="C00000"/>
              </a:buClr>
              <a:buFont typeface="System Font Regular"/>
              <a:buChar char="▹"/>
            </a:pPr>
            <a:r>
              <a:rPr lang="en-US" sz="1800" dirty="0"/>
              <a:t>Second bullet</a:t>
            </a:r>
          </a:p>
        </p:txBody>
      </p:sp>
    </p:spTree>
    <p:extLst>
      <p:ext uri="{BB962C8B-B14F-4D97-AF65-F5344CB8AC3E}">
        <p14:creationId xmlns:p14="http://schemas.microsoft.com/office/powerpoint/2010/main" val="16727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765722-A45A-2352-B75B-21D99164CE0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0033B61-DA95-C049-A587-13CC13353D82}"/>
              </a:ext>
            </a:extLst>
          </p:cNvPr>
          <p:cNvSpPr>
            <a:spLocks noGrp="1"/>
          </p:cNvSpPr>
          <p:nvPr>
            <p:ph type="title"/>
          </p:nvPr>
        </p:nvSpPr>
        <p:spPr>
          <a:xfrm>
            <a:off x="838200" y="630619"/>
            <a:ext cx="10515600" cy="668721"/>
          </a:xfrm>
          <a:prstGeom prst="rect">
            <a:avLst/>
          </a:prstGeom>
        </p:spPr>
        <p:txBody>
          <a:bodyPr>
            <a:normAutofit/>
          </a:bodyPr>
          <a:lstStyle>
            <a:lvl1pPr>
              <a:defRPr sz="4000">
                <a:solidFill>
                  <a:schemeClr val="tx1"/>
                </a:solidFill>
              </a:defRPr>
            </a:lvl1pPr>
          </a:lstStyle>
          <a:p>
            <a:r>
              <a:rPr lang="en-US" dirty="0"/>
              <a:t>Click to edit Master title style</a:t>
            </a:r>
          </a:p>
        </p:txBody>
      </p:sp>
      <p:sp>
        <p:nvSpPr>
          <p:cNvPr id="9" name="Freeform 8">
            <a:extLst>
              <a:ext uri="{FF2B5EF4-FFF2-40B4-BE49-F238E27FC236}">
                <a16:creationId xmlns:a16="http://schemas.microsoft.com/office/drawing/2014/main" id="{096A5D32-4C2E-E89A-BC0A-EE542E599ACC}"/>
              </a:ext>
            </a:extLst>
          </p:cNvPr>
          <p:cNvSpPr/>
          <p:nvPr userDrawn="1"/>
        </p:nvSpPr>
        <p:spPr>
          <a:xfrm rot="365520" flipH="1">
            <a:off x="-603493" y="-402971"/>
            <a:ext cx="5436760" cy="1536192"/>
          </a:xfrm>
          <a:custGeom>
            <a:avLst/>
            <a:gdLst>
              <a:gd name="connsiteX0" fmla="*/ 0 w 8878824"/>
              <a:gd name="connsiteY0" fmla="*/ 0 h 1271016"/>
              <a:gd name="connsiteX1" fmla="*/ 8878824 w 8878824"/>
              <a:gd name="connsiteY1" fmla="*/ 1271016 h 1271016"/>
              <a:gd name="connsiteX2" fmla="*/ 8869680 w 8878824"/>
              <a:gd name="connsiteY2" fmla="*/ 137160 h 1271016"/>
              <a:gd name="connsiteX3" fmla="*/ 146304 w 8878824"/>
              <a:gd name="connsiteY3" fmla="*/ 18288 h 1271016"/>
              <a:gd name="connsiteX4" fmla="*/ 0 w 8878824"/>
              <a:gd name="connsiteY4" fmla="*/ 0 h 1271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8824" h="1271016">
                <a:moveTo>
                  <a:pt x="0" y="0"/>
                </a:moveTo>
                <a:lnTo>
                  <a:pt x="8878824" y="1271016"/>
                </a:lnTo>
                <a:lnTo>
                  <a:pt x="8869680" y="137160"/>
                </a:lnTo>
                <a:lnTo>
                  <a:pt x="146304" y="18288"/>
                </a:lnTo>
                <a:lnTo>
                  <a:pt x="0" y="0"/>
                </a:lnTo>
                <a:close/>
              </a:path>
            </a:pathLst>
          </a:custGeom>
          <a:solidFill>
            <a:srgbClr val="C00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A3A7816-9F85-4D8B-F7D5-8D57D200C491}"/>
              </a:ext>
            </a:extLst>
          </p:cNvPr>
          <p:cNvSpPr/>
          <p:nvPr userDrawn="1"/>
        </p:nvSpPr>
        <p:spPr>
          <a:xfrm rot="5709568">
            <a:off x="10479770" y="5378061"/>
            <a:ext cx="2966986" cy="1536192"/>
          </a:xfrm>
          <a:custGeom>
            <a:avLst/>
            <a:gdLst>
              <a:gd name="connsiteX0" fmla="*/ 0 w 8878824"/>
              <a:gd name="connsiteY0" fmla="*/ 0 h 1271016"/>
              <a:gd name="connsiteX1" fmla="*/ 8878824 w 8878824"/>
              <a:gd name="connsiteY1" fmla="*/ 1271016 h 1271016"/>
              <a:gd name="connsiteX2" fmla="*/ 8869680 w 8878824"/>
              <a:gd name="connsiteY2" fmla="*/ 137160 h 1271016"/>
              <a:gd name="connsiteX3" fmla="*/ 146304 w 8878824"/>
              <a:gd name="connsiteY3" fmla="*/ 18288 h 1271016"/>
              <a:gd name="connsiteX4" fmla="*/ 0 w 8878824"/>
              <a:gd name="connsiteY4" fmla="*/ 0 h 1271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8824" h="1271016">
                <a:moveTo>
                  <a:pt x="0" y="0"/>
                </a:moveTo>
                <a:lnTo>
                  <a:pt x="8878824" y="1271016"/>
                </a:lnTo>
                <a:lnTo>
                  <a:pt x="8869680" y="137160"/>
                </a:lnTo>
                <a:lnTo>
                  <a:pt x="146304" y="18288"/>
                </a:lnTo>
                <a:lnTo>
                  <a:pt x="0" y="0"/>
                </a:lnTo>
                <a:close/>
              </a:path>
            </a:pathLst>
          </a:custGeom>
          <a:solidFill>
            <a:srgbClr val="C000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73EE30B-B159-8AB5-87A0-9E949FBB21F6}"/>
              </a:ext>
            </a:extLst>
          </p:cNvPr>
          <p:cNvSpPr>
            <a:spLocks noGrp="1"/>
          </p:cNvSpPr>
          <p:nvPr>
            <p:ph idx="4294967295" hasCustomPrompt="1"/>
          </p:nvPr>
        </p:nvSpPr>
        <p:spPr>
          <a:xfrm>
            <a:off x="925389" y="1543819"/>
            <a:ext cx="9255125" cy="4351338"/>
          </a:xfrm>
          <a:prstGeom prst="rect">
            <a:avLst/>
          </a:prstGeom>
        </p:spPr>
        <p:txBody>
          <a:bodyPr>
            <a:normAutofit/>
          </a:bodyPr>
          <a:lstStyle/>
          <a:p>
            <a:pPr marL="0" indent="0">
              <a:lnSpc>
                <a:spcPct val="100000"/>
              </a:lnSpc>
              <a:spcBef>
                <a:spcPts val="1800"/>
              </a:spcBef>
              <a:buClr>
                <a:srgbClr val="C00000"/>
              </a:buClr>
              <a:buNone/>
            </a:pPr>
            <a:r>
              <a:rPr lang="en-US" sz="2400" b="1" dirty="0">
                <a:solidFill>
                  <a:srgbClr val="C00000"/>
                </a:solidFill>
              </a:rPr>
              <a:t>Second header:</a:t>
            </a:r>
            <a:endParaRPr lang="en-US" sz="2400" dirty="0"/>
          </a:p>
          <a:p>
            <a:pPr>
              <a:lnSpc>
                <a:spcPct val="100000"/>
              </a:lnSpc>
              <a:spcBef>
                <a:spcPts val="1800"/>
              </a:spcBef>
              <a:buClr>
                <a:srgbClr val="C00000"/>
              </a:buClr>
              <a:buFont typeface="System Font Regular"/>
              <a:buChar char="▸"/>
            </a:pPr>
            <a:r>
              <a:rPr lang="en-US" sz="1800" dirty="0"/>
              <a:t>First bullet</a:t>
            </a:r>
          </a:p>
          <a:p>
            <a:pPr lvl="1">
              <a:lnSpc>
                <a:spcPct val="100000"/>
              </a:lnSpc>
              <a:spcBef>
                <a:spcPts val="1800"/>
              </a:spcBef>
              <a:buClr>
                <a:srgbClr val="C00000"/>
              </a:buClr>
              <a:buFont typeface="System Font Regular"/>
              <a:buChar char="▹"/>
            </a:pPr>
            <a:r>
              <a:rPr lang="en-US" sz="1800" dirty="0"/>
              <a:t>Second bullet</a:t>
            </a:r>
          </a:p>
        </p:txBody>
      </p:sp>
    </p:spTree>
    <p:extLst>
      <p:ext uri="{BB962C8B-B14F-4D97-AF65-F5344CB8AC3E}">
        <p14:creationId xmlns:p14="http://schemas.microsoft.com/office/powerpoint/2010/main" val="208153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13438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77037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8" r:id="rId3"/>
    <p:sldLayoutId id="2147483689" r:id="rId4"/>
    <p:sldLayoutId id="2147483688" r:id="rId5"/>
    <p:sldLayoutId id="2147483686" r:id="rId6"/>
    <p:sldLayoutId id="2147483683" r:id="rId7"/>
    <p:sldLayoutId id="2147483684" r:id="rId8"/>
    <p:sldLayoutId id="2147483667" r:id="rId9"/>
    <p:sldLayoutId id="2147483685" r:id="rId10"/>
    <p:sldLayoutId id="2147483690" r:id="rId11"/>
    <p:sldLayoutId id="2147483691" r:id="rId12"/>
    <p:sldLayoutId id="2147483692" r:id="rId13"/>
    <p:sldLayoutId id="2147483693" r:id="rId14"/>
    <p:sldLayoutId id="2147483694" r:id="rId15"/>
  </p:sldLayoutIdLst>
  <p:txStyles>
    <p:titleStyle>
      <a:lvl1pPr algn="l" defTabSz="914400" rtl="0" eaLnBrk="1" latinLnBrk="0" hangingPunct="1">
        <a:lnSpc>
          <a:spcPct val="90000"/>
        </a:lnSpc>
        <a:spcBef>
          <a:spcPct val="0"/>
        </a:spcBef>
        <a:buNone/>
        <a:defRPr sz="4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9.emf"/></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useBgFill="1">
        <p:nvSpPr>
          <p:cNvPr id="89" name="Google Shape;89;g13363d11da3_0_0"/>
          <p:cNvSpPr txBox="1">
            <a:spLocks noGrp="1"/>
          </p:cNvSpPr>
          <p:nvPr>
            <p:ph type="ctrTitle" idx="4294967295"/>
          </p:nvPr>
        </p:nvSpPr>
        <p:spPr>
          <a:xfrm>
            <a:off x="738187" y="608764"/>
            <a:ext cx="11042733" cy="2220161"/>
          </a:xfrm>
          <a:prstGeom prst="rect">
            <a:avLst/>
          </a:prstGeom>
          <a:ln>
            <a:noFill/>
          </a:ln>
        </p:spPr>
        <p:txBody>
          <a:bodyPr spcFirstLastPara="1" wrap="square" lIns="91425" tIns="45700" rIns="91425" bIns="45700" anchor="t" anchorCtr="0">
            <a:noAutofit/>
          </a:bodyPr>
          <a:lstStyle/>
          <a:p>
            <a:pPr algn="ctr">
              <a:buSzPts val="2400"/>
            </a:pPr>
            <a:br>
              <a:rPr lang="en-ZA" sz="3600" dirty="0">
                <a:solidFill>
                  <a:srgbClr val="0B5394"/>
                </a:solidFill>
                <a:latin typeface="Open Sans"/>
                <a:ea typeface="Open Sans"/>
                <a:cs typeface="Open Sans"/>
                <a:sym typeface="Arial"/>
              </a:rPr>
            </a:br>
            <a:br>
              <a:rPr lang="en-ZA" sz="3600" dirty="0">
                <a:solidFill>
                  <a:srgbClr val="0B5394"/>
                </a:solidFill>
                <a:latin typeface="Open Sans"/>
                <a:ea typeface="Open Sans"/>
                <a:cs typeface="Open Sans"/>
                <a:sym typeface="Arial"/>
              </a:rPr>
            </a:br>
            <a:r>
              <a:rPr lang="en-ZA" sz="3600" dirty="0">
                <a:solidFill>
                  <a:srgbClr val="0B5394"/>
                </a:solidFill>
                <a:latin typeface="Open Sans"/>
                <a:ea typeface="Open Sans"/>
                <a:cs typeface="Open Sans"/>
                <a:sym typeface="Arial"/>
              </a:rPr>
              <a:t>Metabolic Complications of HIV </a:t>
            </a:r>
            <a:br>
              <a:rPr lang="en-ZA" sz="3600" dirty="0">
                <a:solidFill>
                  <a:srgbClr val="0B5394"/>
                </a:solidFill>
                <a:latin typeface="Open Sans"/>
                <a:ea typeface="Open Sans"/>
                <a:cs typeface="Open Sans"/>
                <a:sym typeface="Arial"/>
              </a:rPr>
            </a:br>
            <a:endParaRPr lang="en-US" sz="2800" i="1" dirty="0">
              <a:solidFill>
                <a:srgbClr val="1E4E79"/>
              </a:solidFill>
              <a:latin typeface="Open Sans"/>
              <a:ea typeface="Open Sans"/>
              <a:cs typeface="Open Sans"/>
            </a:endParaRPr>
          </a:p>
        </p:txBody>
      </p:sp>
      <p:sp>
        <p:nvSpPr>
          <p:cNvPr id="90" name="Google Shape;90;g13363d11da3_0_0"/>
          <p:cNvSpPr txBox="1">
            <a:spLocks noGrp="1"/>
          </p:cNvSpPr>
          <p:nvPr>
            <p:ph type="subTitle" idx="4294967295"/>
          </p:nvPr>
        </p:nvSpPr>
        <p:spPr>
          <a:xfrm>
            <a:off x="1786689" y="3444625"/>
            <a:ext cx="9107905" cy="218013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lang="en-US" sz="1800" dirty="0">
              <a:solidFill>
                <a:srgbClr val="1E4E79"/>
              </a:solidFill>
              <a:latin typeface="Open Sans"/>
              <a:ea typeface="Open Sans"/>
              <a:cs typeface="Open Sans"/>
              <a:sym typeface="Open Sans"/>
            </a:endParaRPr>
          </a:p>
          <a:p>
            <a:pPr marL="0" lvl="0" indent="0" rtl="0">
              <a:lnSpc>
                <a:spcPct val="90000"/>
              </a:lnSpc>
              <a:spcBef>
                <a:spcPts val="0"/>
              </a:spcBef>
              <a:spcAft>
                <a:spcPts val="0"/>
              </a:spcAft>
              <a:buClr>
                <a:schemeClr val="dk1"/>
              </a:buClr>
              <a:buSzPts val="2400"/>
              <a:buNone/>
            </a:pPr>
            <a:r>
              <a:rPr lang="en-US" sz="1800" dirty="0">
                <a:solidFill>
                  <a:srgbClr val="1E4E79"/>
                </a:solidFill>
                <a:latin typeface="Open Sans"/>
                <a:ea typeface="Open Sans"/>
                <a:cs typeface="Open Sans"/>
                <a:sym typeface="Open Sans"/>
              </a:rPr>
              <a:t>Dr Nomathemba Chandiwana</a:t>
            </a:r>
          </a:p>
          <a:p>
            <a:pPr marL="0" lvl="0" indent="0" rtl="0">
              <a:lnSpc>
                <a:spcPct val="90000"/>
              </a:lnSpc>
              <a:spcBef>
                <a:spcPts val="0"/>
              </a:spcBef>
              <a:spcAft>
                <a:spcPts val="0"/>
              </a:spcAft>
              <a:buClr>
                <a:schemeClr val="dk1"/>
              </a:buClr>
              <a:buSzPts val="2400"/>
              <a:buNone/>
            </a:pPr>
            <a:r>
              <a:rPr lang="en-US" sz="1800" dirty="0">
                <a:solidFill>
                  <a:srgbClr val="1E4E79"/>
                </a:solidFill>
                <a:latin typeface="Open Sans"/>
                <a:ea typeface="Open Sans"/>
                <a:cs typeface="Open Sans"/>
                <a:sym typeface="Open Sans"/>
              </a:rPr>
              <a:t>Principal Scientist</a:t>
            </a:r>
          </a:p>
          <a:p>
            <a:pPr marL="0" lvl="0" indent="0" rtl="0">
              <a:lnSpc>
                <a:spcPct val="90000"/>
              </a:lnSpc>
              <a:spcBef>
                <a:spcPts val="0"/>
              </a:spcBef>
              <a:spcAft>
                <a:spcPts val="0"/>
              </a:spcAft>
              <a:buClr>
                <a:schemeClr val="dk1"/>
              </a:buClr>
              <a:buSzPts val="2400"/>
              <a:buNone/>
            </a:pPr>
            <a:r>
              <a:rPr lang="en-US" sz="1800" dirty="0">
                <a:solidFill>
                  <a:srgbClr val="1E4E79"/>
                </a:solidFill>
                <a:latin typeface="Open Sans"/>
                <a:ea typeface="Open Sans"/>
                <a:cs typeface="Open Sans"/>
                <a:sym typeface="Open Sans"/>
              </a:rPr>
              <a:t>Ezintsha, University of the Witwatersrand, South Africa </a:t>
            </a:r>
          </a:p>
          <a:p>
            <a:pPr marL="0" lvl="0" indent="0" rtl="0">
              <a:lnSpc>
                <a:spcPct val="90000"/>
              </a:lnSpc>
              <a:spcBef>
                <a:spcPts val="0"/>
              </a:spcBef>
              <a:spcAft>
                <a:spcPts val="0"/>
              </a:spcAft>
              <a:buClr>
                <a:schemeClr val="dk1"/>
              </a:buClr>
              <a:buSzPts val="2400"/>
              <a:buNone/>
            </a:pPr>
            <a:endParaRPr dirty="0"/>
          </a:p>
          <a:p>
            <a:pPr marL="0" indent="0">
              <a:lnSpc>
                <a:spcPct val="100000"/>
              </a:lnSpc>
              <a:spcBef>
                <a:spcPts val="0"/>
              </a:spcBef>
              <a:buClr>
                <a:schemeClr val="dk1"/>
              </a:buClr>
              <a:buSzPts val="2400"/>
              <a:buNone/>
            </a:pPr>
            <a:r>
              <a:rPr lang="en-ZA" sz="1800" dirty="0">
                <a:solidFill>
                  <a:srgbClr val="1E4E79"/>
                </a:solidFill>
                <a:latin typeface="Aptos" panose="020B0004020202020204" pitchFamily="34" charset="0"/>
                <a:ea typeface="Open Sans"/>
                <a:cs typeface="Open Sans"/>
              </a:rPr>
              <a:t>FIDSSA Congress 2024</a:t>
            </a:r>
          </a:p>
          <a:p>
            <a:pPr marL="0" indent="0">
              <a:lnSpc>
                <a:spcPct val="100000"/>
              </a:lnSpc>
              <a:spcBef>
                <a:spcPts val="0"/>
              </a:spcBef>
              <a:buClr>
                <a:schemeClr val="dk1"/>
              </a:buClr>
              <a:buSzPts val="2400"/>
              <a:buNone/>
            </a:pPr>
            <a:r>
              <a:rPr lang="en-ZA" sz="1800" b="1" dirty="0">
                <a:solidFill>
                  <a:srgbClr val="1E4E79"/>
                </a:solidFill>
                <a:latin typeface="Aptos" panose="020B0004020202020204" pitchFamily="34" charset="0"/>
                <a:ea typeface="Open Sans"/>
                <a:cs typeface="Open Sans"/>
              </a:rPr>
              <a:t>30 May 2024</a:t>
            </a:r>
            <a:endParaRPr lang="en-US" sz="1800" b="1" dirty="0">
              <a:solidFill>
                <a:srgbClr val="1E4E79"/>
              </a:solidFill>
              <a:latin typeface="Open Sans"/>
              <a:ea typeface="Open Sans"/>
              <a:cs typeface="Open Sans"/>
            </a:endParaRPr>
          </a:p>
        </p:txBody>
      </p:sp>
      <p:pic>
        <p:nvPicPr>
          <p:cNvPr id="5" name="Picture 4" descr="A logo with black text&#10;&#10;Description automatically generated">
            <a:extLst>
              <a:ext uri="{FF2B5EF4-FFF2-40B4-BE49-F238E27FC236}">
                <a16:creationId xmlns:a16="http://schemas.microsoft.com/office/drawing/2014/main" id="{DF1ACEA2-BB9B-C785-A4EB-E39CEA4C96D6}"/>
              </a:ext>
            </a:extLst>
          </p:cNvPr>
          <p:cNvPicPr>
            <a:picLocks noChangeAspect="1"/>
          </p:cNvPicPr>
          <p:nvPr/>
        </p:nvPicPr>
        <p:blipFill>
          <a:blip r:embed="rId3"/>
          <a:stretch>
            <a:fillRect/>
          </a:stretch>
        </p:blipFill>
        <p:spPr>
          <a:xfrm>
            <a:off x="10273088" y="5418221"/>
            <a:ext cx="1243011" cy="12430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47"/>
    </mc:Choice>
    <mc:Fallback xmlns="">
      <p:transition spd="slow" advTm="334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45582-746A-C273-4F39-24A353444038}"/>
              </a:ext>
            </a:extLst>
          </p:cNvPr>
          <p:cNvSpPr>
            <a:spLocks noGrp="1"/>
          </p:cNvSpPr>
          <p:nvPr>
            <p:ph type="title"/>
          </p:nvPr>
        </p:nvSpPr>
        <p:spPr>
          <a:xfrm>
            <a:off x="838200" y="365125"/>
            <a:ext cx="10515600" cy="1306443"/>
          </a:xfrm>
        </p:spPr>
        <p:txBody>
          <a:bodyPr>
            <a:normAutofit/>
          </a:bodyPr>
          <a:lstStyle/>
          <a:p>
            <a:pPr>
              <a:lnSpc>
                <a:spcPct val="100000"/>
              </a:lnSpc>
              <a:spcBef>
                <a:spcPts val="0"/>
              </a:spcBef>
              <a:buClr>
                <a:schemeClr val="lt1"/>
              </a:buClr>
              <a:buSzPts val="1800"/>
            </a:pPr>
            <a:r>
              <a:rPr lang="en-US" sz="2600" b="1" dirty="0">
                <a:solidFill>
                  <a:srgbClr val="0B5394"/>
                </a:solidFill>
                <a:latin typeface="Open Sans"/>
                <a:ea typeface="Open Sans"/>
                <a:cs typeface="Open Sans"/>
                <a:sym typeface="Arial"/>
              </a:rPr>
              <a:t>Obesity: an epidemic within the epidemic</a:t>
            </a:r>
            <a:endParaRPr lang="en-ZA" sz="2600" b="1" dirty="0">
              <a:solidFill>
                <a:srgbClr val="0B5394"/>
              </a:solidFill>
              <a:latin typeface="Open Sans"/>
              <a:ea typeface="Open Sans"/>
              <a:cs typeface="Open Sans"/>
              <a:sym typeface="Arial"/>
            </a:endParaRPr>
          </a:p>
        </p:txBody>
      </p:sp>
      <p:sp>
        <p:nvSpPr>
          <p:cNvPr id="3" name="Content Placeholder 2">
            <a:extLst>
              <a:ext uri="{FF2B5EF4-FFF2-40B4-BE49-F238E27FC236}">
                <a16:creationId xmlns:a16="http://schemas.microsoft.com/office/drawing/2014/main" id="{AF761269-C42A-0146-A631-4CCC4B4F5DDE}"/>
              </a:ext>
            </a:extLst>
          </p:cNvPr>
          <p:cNvSpPr>
            <a:spLocks noGrp="1"/>
          </p:cNvSpPr>
          <p:nvPr>
            <p:ph idx="1"/>
          </p:nvPr>
        </p:nvSpPr>
        <p:spPr>
          <a:xfrm>
            <a:off x="838200" y="1825625"/>
            <a:ext cx="4152774" cy="4303464"/>
          </a:xfrm>
        </p:spPr>
        <p:txBody>
          <a:bodyPr>
            <a:normAutofit fontScale="85000" lnSpcReduction="10000"/>
          </a:bodyPr>
          <a:lstStyle/>
          <a:p>
            <a:pPr marL="457200" indent="-330200">
              <a:lnSpc>
                <a:spcPct val="150000"/>
              </a:lnSpc>
              <a:buClr>
                <a:srgbClr val="434343"/>
              </a:buClr>
              <a:buSzPts val="1600"/>
              <a:buFont typeface="Open Sans"/>
              <a:buChar char="•"/>
            </a:pPr>
            <a:r>
              <a:rPr lang="en-US" sz="2000" dirty="0">
                <a:solidFill>
                  <a:srgbClr val="434343"/>
                </a:solidFill>
                <a:latin typeface="Open Sans"/>
                <a:ea typeface="Open Sans"/>
                <a:cs typeface="Open Sans"/>
              </a:rPr>
              <a:t>Growing obesity epidemic in regions with high HIV prevalence</a:t>
            </a:r>
          </a:p>
          <a:p>
            <a:pPr marL="457200" indent="-330200">
              <a:lnSpc>
                <a:spcPct val="150000"/>
              </a:lnSpc>
              <a:buClr>
                <a:srgbClr val="434343"/>
              </a:buClr>
              <a:buSzPts val="1600"/>
              <a:buFont typeface="Open Sans"/>
              <a:buChar char="•"/>
            </a:pPr>
            <a:r>
              <a:rPr lang="en-US" sz="2000" dirty="0">
                <a:solidFill>
                  <a:srgbClr val="434343"/>
                </a:solidFill>
                <a:latin typeface="Open Sans"/>
                <a:ea typeface="Open Sans"/>
                <a:cs typeface="Open Sans"/>
              </a:rPr>
              <a:t>Millions of PLWH transitioned to integrase-inhibitors (INSTIs) worldwide</a:t>
            </a:r>
          </a:p>
          <a:p>
            <a:pPr marL="457200" indent="-330200">
              <a:lnSpc>
                <a:spcPct val="150000"/>
              </a:lnSpc>
              <a:buClr>
                <a:srgbClr val="434343"/>
              </a:buClr>
              <a:buSzPts val="1600"/>
              <a:buFont typeface="Open Sans"/>
              <a:buChar char="•"/>
            </a:pPr>
            <a:r>
              <a:rPr lang="en-US" sz="2000" dirty="0">
                <a:solidFill>
                  <a:srgbClr val="434343"/>
                </a:solidFill>
                <a:latin typeface="Open Sans"/>
                <a:ea typeface="Open Sans"/>
                <a:cs typeface="Open Sans"/>
              </a:rPr>
              <a:t>Specific ART regimens may exacerbate this problem</a:t>
            </a:r>
          </a:p>
          <a:p>
            <a:pPr marL="457200" indent="-330200">
              <a:lnSpc>
                <a:spcPct val="150000"/>
              </a:lnSpc>
              <a:buClr>
                <a:srgbClr val="434343"/>
              </a:buClr>
              <a:buSzPts val="1600"/>
              <a:buFont typeface="Open Sans"/>
              <a:buChar char="•"/>
            </a:pPr>
            <a:r>
              <a:rPr lang="en-US" sz="2000" dirty="0">
                <a:solidFill>
                  <a:srgbClr val="434343"/>
                </a:solidFill>
                <a:latin typeface="Open Sans"/>
                <a:ea typeface="Open Sans"/>
                <a:cs typeface="Open Sans"/>
              </a:rPr>
              <a:t>Weight gain may also lead to greater metabolic syndrome type &amp; type 2 diabetes risk</a:t>
            </a:r>
            <a:endParaRPr lang="en-ZA" sz="2000" dirty="0">
              <a:solidFill>
                <a:srgbClr val="434343"/>
              </a:solidFill>
              <a:latin typeface="Open Sans"/>
              <a:ea typeface="Open Sans"/>
              <a:cs typeface="Open Sans"/>
            </a:endParaRPr>
          </a:p>
        </p:txBody>
      </p:sp>
      <p:pic>
        <p:nvPicPr>
          <p:cNvPr id="5" name="Picture 4">
            <a:extLst>
              <a:ext uri="{FF2B5EF4-FFF2-40B4-BE49-F238E27FC236}">
                <a16:creationId xmlns:a16="http://schemas.microsoft.com/office/drawing/2014/main" id="{94092AF3-5DAB-8173-96D7-4D2E7481AF8E}"/>
              </a:ext>
            </a:extLst>
          </p:cNvPr>
          <p:cNvPicPr>
            <a:picLocks noChangeAspect="1"/>
          </p:cNvPicPr>
          <p:nvPr/>
        </p:nvPicPr>
        <p:blipFill rotWithShape="1">
          <a:blip r:embed="rId3"/>
          <a:srcRect r="2" b="3224"/>
          <a:stretch/>
        </p:blipFill>
        <p:spPr>
          <a:xfrm>
            <a:off x="4795837" y="1334299"/>
            <a:ext cx="7160129" cy="4902546"/>
          </a:xfrm>
          <a:prstGeom prst="rect">
            <a:avLst/>
          </a:prstGeom>
        </p:spPr>
      </p:pic>
    </p:spTree>
    <p:extLst>
      <p:ext uri="{BB962C8B-B14F-4D97-AF65-F5344CB8AC3E}">
        <p14:creationId xmlns:p14="http://schemas.microsoft.com/office/powerpoint/2010/main" val="434512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9" name="Text Placeholder 8">
            <a:extLst>
              <a:ext uri="{FF2B5EF4-FFF2-40B4-BE49-F238E27FC236}">
                <a16:creationId xmlns:a16="http://schemas.microsoft.com/office/drawing/2014/main" id="{75B3373C-CC15-279D-3350-9E6B57D56067}"/>
              </a:ext>
            </a:extLst>
          </p:cNvPr>
          <p:cNvSpPr>
            <a:spLocks noGrp="1"/>
          </p:cNvSpPr>
          <p:nvPr>
            <p:ph type="body" sz="half" idx="2"/>
          </p:nvPr>
        </p:nvSpPr>
        <p:spPr>
          <a:xfrm>
            <a:off x="6531429" y="0"/>
            <a:ext cx="5509118" cy="6366723"/>
          </a:xfrm>
        </p:spPr>
        <p:txBody>
          <a:bodyPr>
            <a:normAutofit lnSpcReduction="10000"/>
          </a:bodyPr>
          <a:lstStyle/>
          <a:p>
            <a:pPr algn="l"/>
            <a:endParaRPr lang="en-US" sz="18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algn="l"/>
            <a:r>
              <a:rPr lang="en-US" sz="2000" b="1" i="0"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Prevalence and Projections</a:t>
            </a:r>
          </a:p>
          <a:p>
            <a:pPr marL="742950" lvl="1" indent="-285750" algn="l">
              <a:buFont typeface="Arial" panose="020B0604020202020204" pitchFamily="34" charset="0"/>
              <a:buChar char="•"/>
            </a:pPr>
            <a:r>
              <a:rPr lang="en-US" sz="2000" b="0" i="0" dirty="0">
                <a:solidFill>
                  <a:srgbClr val="0D0D0D"/>
                </a:solidFill>
                <a:effectLst/>
                <a:latin typeface="Open Sans" panose="020B0606030504020204" pitchFamily="34" charset="0"/>
                <a:ea typeface="Open Sans" panose="020B0606030504020204" pitchFamily="34" charset="0"/>
                <a:cs typeface="Open Sans" panose="020B0606030504020204" pitchFamily="34" charset="0"/>
              </a:rPr>
              <a:t>2020: 31% of the population with high BMI.</a:t>
            </a:r>
          </a:p>
          <a:p>
            <a:pPr marL="742950" lvl="1" indent="-285750" algn="l">
              <a:buFont typeface="Arial" panose="020B0604020202020204" pitchFamily="34" charset="0"/>
              <a:buChar char="•"/>
            </a:pPr>
            <a:r>
              <a:rPr lang="en-US" sz="2000" b="0" i="0" dirty="0">
                <a:solidFill>
                  <a:srgbClr val="0D0D0D"/>
                </a:solidFill>
                <a:effectLst/>
                <a:latin typeface="Open Sans" panose="020B0606030504020204" pitchFamily="34" charset="0"/>
                <a:ea typeface="Open Sans" panose="020B0606030504020204" pitchFamily="34" charset="0"/>
                <a:cs typeface="Open Sans" panose="020B0606030504020204" pitchFamily="34" charset="0"/>
              </a:rPr>
              <a:t>2035: Projected increase to 71%.</a:t>
            </a:r>
          </a:p>
          <a:p>
            <a:pPr marL="742950" lvl="1" indent="-285750" algn="l">
              <a:buFont typeface="Arial" panose="020B0604020202020204" pitchFamily="34" charset="0"/>
              <a:buChar char="•"/>
            </a:pPr>
            <a:endParaRPr lang="en-US" sz="2000" b="0" i="0" dirty="0">
              <a:solidFill>
                <a:srgbClr val="0D0D0D"/>
              </a:solidFill>
              <a:effectLst/>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Children Affected by High BMI:</a:t>
            </a:r>
          </a:p>
          <a:p>
            <a:pPr marL="742950" lvl="1" indent="-285750" algn="l">
              <a:buFont typeface="Arial" panose="020B0604020202020204" pitchFamily="34" charset="0"/>
              <a:buChar char="•"/>
            </a:pPr>
            <a:r>
              <a:rPr lang="en-US" sz="2000" b="0" i="0" dirty="0">
                <a:solidFill>
                  <a:srgbClr val="0D0D0D"/>
                </a:solidFill>
                <a:effectLst/>
                <a:latin typeface="Open Sans" panose="020B0606030504020204" pitchFamily="34" charset="0"/>
                <a:ea typeface="Open Sans" panose="020B0606030504020204" pitchFamily="34" charset="0"/>
                <a:cs typeface="Open Sans" panose="020B0606030504020204" pitchFamily="34" charset="0"/>
              </a:rPr>
              <a:t>2020: Approximately 4.9 million children.</a:t>
            </a:r>
          </a:p>
          <a:p>
            <a:pPr marL="742950" lvl="1" indent="-285750" algn="l">
              <a:buFont typeface="Arial" panose="020B0604020202020204" pitchFamily="34" charset="0"/>
              <a:buChar char="•"/>
            </a:pPr>
            <a:r>
              <a:rPr lang="en-US" sz="2000" b="0" i="0" dirty="0">
                <a:solidFill>
                  <a:srgbClr val="0D0D0D"/>
                </a:solidFill>
                <a:effectLst/>
                <a:latin typeface="Open Sans" panose="020B0606030504020204" pitchFamily="34" charset="0"/>
                <a:ea typeface="Open Sans" panose="020B0606030504020204" pitchFamily="34" charset="0"/>
                <a:cs typeface="Open Sans" panose="020B0606030504020204" pitchFamily="34" charset="0"/>
              </a:rPr>
              <a:t>2035: Expected to rise to over 12 million.</a:t>
            </a:r>
          </a:p>
          <a:p>
            <a:pPr lvl="1" algn="l"/>
            <a:endParaRPr lang="en-US" sz="2000" b="0" i="0" dirty="0">
              <a:solidFill>
                <a:srgbClr val="0D0D0D"/>
              </a:solidFill>
              <a:effectLst/>
              <a:latin typeface="Open Sans" panose="020B0606030504020204" pitchFamily="34" charset="0"/>
              <a:ea typeface="Open Sans" panose="020B0606030504020204" pitchFamily="34" charset="0"/>
              <a:cs typeface="Open Sans" panose="020B0606030504020204" pitchFamily="34" charset="0"/>
            </a:endParaRPr>
          </a:p>
          <a:p>
            <a:pPr algn="l"/>
            <a:r>
              <a:rPr lang="en-US" sz="20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Health Consequences </a:t>
            </a:r>
          </a:p>
          <a:p>
            <a:pPr marL="742950" lvl="1" indent="-285750" algn="l">
              <a:buFont typeface="Arial" panose="020B0604020202020204" pitchFamily="34" charset="0"/>
              <a:buChar char="•"/>
            </a:pPr>
            <a:r>
              <a:rPr lang="en-US" sz="2000" b="0" i="0" dirty="0">
                <a:solidFill>
                  <a:srgbClr val="0D0D0D"/>
                </a:solidFill>
                <a:effectLst/>
                <a:latin typeface="Open Sans" panose="020B0606030504020204" pitchFamily="34" charset="0"/>
                <a:ea typeface="Open Sans" panose="020B0606030504020204" pitchFamily="34" charset="0"/>
                <a:cs typeface="Open Sans" panose="020B0606030504020204" pitchFamily="34" charset="0"/>
              </a:rPr>
              <a:t>Increases in high blood pressure, hyperglycaemia, and low HDL cholesterol due to high BMI.</a:t>
            </a:r>
          </a:p>
          <a:p>
            <a:pPr lvl="1" algn="l"/>
            <a:endParaRPr lang="en-US" sz="2000" b="0" i="0" dirty="0">
              <a:solidFill>
                <a:srgbClr val="0D0D0D"/>
              </a:solidFill>
              <a:effectLst/>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Environmental and Lifestyle Factors:</a:t>
            </a:r>
          </a:p>
          <a:p>
            <a:pPr marL="742950" lvl="1" indent="-285750" algn="l">
              <a:buFont typeface="Arial" panose="020B0604020202020204" pitchFamily="34" charset="0"/>
              <a:buChar char="•"/>
            </a:pPr>
            <a:r>
              <a:rPr lang="en-US" sz="2000" b="0" i="0" dirty="0">
                <a:solidFill>
                  <a:srgbClr val="0D0D0D"/>
                </a:solidFill>
                <a:effectLst/>
                <a:latin typeface="Open Sans" panose="020B0606030504020204" pitchFamily="34" charset="0"/>
                <a:ea typeface="Open Sans" panose="020B0606030504020204" pitchFamily="34" charset="0"/>
                <a:cs typeface="Open Sans" panose="020B0606030504020204" pitchFamily="34" charset="0"/>
              </a:rPr>
              <a:t>Urbanization, low physical activity, high consumption of animal proteins and sugars.</a:t>
            </a:r>
          </a:p>
          <a:p>
            <a:pPr lvl="1" algn="l"/>
            <a:endParaRPr lang="en-US" sz="1800" dirty="0">
              <a:solidFill>
                <a:srgbClr val="0D0D0D"/>
              </a:solidFill>
              <a:latin typeface="Open Sans" panose="020B0606030504020204" pitchFamily="34" charset="0"/>
              <a:ea typeface="Open Sans" panose="020B0606030504020204" pitchFamily="34" charset="0"/>
              <a:cs typeface="Open Sans" panose="020B0606030504020204" pitchFamily="34" charset="0"/>
            </a:endParaRPr>
          </a:p>
          <a:p>
            <a:endParaRPr lang="en-ZA" dirty="0"/>
          </a:p>
        </p:txBody>
      </p:sp>
      <p:pic>
        <p:nvPicPr>
          <p:cNvPr id="11" name="Picture 10">
            <a:extLst>
              <a:ext uri="{FF2B5EF4-FFF2-40B4-BE49-F238E27FC236}">
                <a16:creationId xmlns:a16="http://schemas.microsoft.com/office/drawing/2014/main" id="{266C7273-D322-08AD-20F5-C32F0067FC67}"/>
              </a:ext>
            </a:extLst>
          </p:cNvPr>
          <p:cNvPicPr>
            <a:picLocks noChangeAspect="1"/>
          </p:cNvPicPr>
          <p:nvPr/>
        </p:nvPicPr>
        <p:blipFill rotWithShape="1">
          <a:blip r:embed="rId3"/>
          <a:srcRect l="2599" t="4172" r="3193" b="21996"/>
          <a:stretch/>
        </p:blipFill>
        <p:spPr>
          <a:xfrm>
            <a:off x="323730" y="329411"/>
            <a:ext cx="5966121" cy="5605670"/>
          </a:xfrm>
          <a:prstGeom prst="rect">
            <a:avLst/>
          </a:prstGeom>
        </p:spPr>
      </p:pic>
    </p:spTree>
    <p:extLst>
      <p:ext uri="{BB962C8B-B14F-4D97-AF65-F5344CB8AC3E}">
        <p14:creationId xmlns:p14="http://schemas.microsoft.com/office/powerpoint/2010/main" val="35028100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2749C3D-039A-44E7-AE51-42B4185CAB10}"/>
              </a:ext>
            </a:extLst>
          </p:cNvPr>
          <p:cNvPicPr>
            <a:picLocks noGrp="1" noChangeAspect="1"/>
          </p:cNvPicPr>
          <p:nvPr>
            <p:ph idx="1"/>
          </p:nvPr>
        </p:nvPicPr>
        <p:blipFill rotWithShape="1">
          <a:blip r:embed="rId3"/>
          <a:srcRect b="4765"/>
          <a:stretch/>
        </p:blipFill>
        <p:spPr>
          <a:xfrm>
            <a:off x="1155767" y="798786"/>
            <a:ext cx="9601906" cy="5507421"/>
          </a:xfrm>
        </p:spPr>
      </p:pic>
      <p:sp>
        <p:nvSpPr>
          <p:cNvPr id="4" name="TextBox 3">
            <a:extLst>
              <a:ext uri="{FF2B5EF4-FFF2-40B4-BE49-F238E27FC236}">
                <a16:creationId xmlns:a16="http://schemas.microsoft.com/office/drawing/2014/main" id="{6438DC4B-012F-4A9E-B0AB-D0585778FA9E}"/>
              </a:ext>
            </a:extLst>
          </p:cNvPr>
          <p:cNvSpPr txBox="1"/>
          <p:nvPr/>
        </p:nvSpPr>
        <p:spPr>
          <a:xfrm>
            <a:off x="116638" y="5936875"/>
            <a:ext cx="3447994" cy="338554"/>
          </a:xfrm>
          <a:prstGeom prst="rect">
            <a:avLst/>
          </a:prstGeom>
          <a:noFill/>
        </p:spPr>
        <p:txBody>
          <a:bodyPr wrap="square" rtlCol="0">
            <a:spAutoFit/>
          </a:bodyPr>
          <a:lstStyle/>
          <a:p>
            <a:r>
              <a:rPr lang="en-ZA" sz="1600" dirty="0"/>
              <a:t>Lake EJ. </a:t>
            </a:r>
            <a:r>
              <a:rPr lang="en-ZA" sz="1600" dirty="0" err="1"/>
              <a:t>Curr</a:t>
            </a:r>
            <a:r>
              <a:rPr lang="en-ZA" sz="1600" dirty="0"/>
              <a:t> HIV/AIDS Rep 2017</a:t>
            </a:r>
          </a:p>
        </p:txBody>
      </p:sp>
      <p:sp>
        <p:nvSpPr>
          <p:cNvPr id="2" name="Title 1">
            <a:extLst>
              <a:ext uri="{FF2B5EF4-FFF2-40B4-BE49-F238E27FC236}">
                <a16:creationId xmlns:a16="http://schemas.microsoft.com/office/drawing/2014/main" id="{54739868-9822-457F-A3E1-62CF4D9D20B7}"/>
              </a:ext>
            </a:extLst>
          </p:cNvPr>
          <p:cNvSpPr>
            <a:spLocks noGrp="1"/>
          </p:cNvSpPr>
          <p:nvPr>
            <p:ph type="title"/>
          </p:nvPr>
        </p:nvSpPr>
        <p:spPr/>
        <p:txBody>
          <a:bodyPr/>
          <a:lstStyle/>
          <a:p>
            <a:r>
              <a:rPr lang="en-ZA" sz="2600" b="1" dirty="0">
                <a:solidFill>
                  <a:srgbClr val="0B5394"/>
                </a:solidFill>
                <a:latin typeface="Open Sans"/>
                <a:ea typeface="Open Sans"/>
                <a:cs typeface="Open Sans"/>
              </a:rPr>
              <a:t>Pathophysiology of obesity </a:t>
            </a:r>
          </a:p>
        </p:txBody>
      </p:sp>
    </p:spTree>
    <p:extLst>
      <p:ext uri="{BB962C8B-B14F-4D97-AF65-F5344CB8AC3E}">
        <p14:creationId xmlns:p14="http://schemas.microsoft.com/office/powerpoint/2010/main" val="3922289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03640-7E24-4596-7736-2EB73A4D9265}"/>
              </a:ext>
            </a:extLst>
          </p:cNvPr>
          <p:cNvSpPr>
            <a:spLocks noGrp="1"/>
          </p:cNvSpPr>
          <p:nvPr>
            <p:ph type="title"/>
          </p:nvPr>
        </p:nvSpPr>
        <p:spPr/>
        <p:txBody>
          <a:bodyPr/>
          <a:lstStyle/>
          <a:p>
            <a:pPr indent="609600">
              <a:lnSpc>
                <a:spcPct val="100000"/>
              </a:lnSpc>
              <a:spcBef>
                <a:spcPts val="0"/>
              </a:spcBef>
              <a:buClr>
                <a:srgbClr val="000000"/>
              </a:buClr>
              <a:buSzPts val="2600"/>
            </a:pPr>
            <a:r>
              <a:rPr lang="en-US" sz="2600" b="1" dirty="0">
                <a:solidFill>
                  <a:srgbClr val="0B5394"/>
                </a:solidFill>
                <a:latin typeface="Open Sans"/>
                <a:ea typeface="Open Sans"/>
                <a:cs typeface="Open Sans"/>
              </a:rPr>
              <a:t>Weight gain on all modern ART</a:t>
            </a:r>
            <a:endParaRPr lang="en-ZA" sz="2600" b="1" dirty="0">
              <a:solidFill>
                <a:srgbClr val="0B5394"/>
              </a:solidFill>
              <a:latin typeface="Open Sans"/>
              <a:ea typeface="Open Sans"/>
              <a:cs typeface="Open Sans"/>
            </a:endParaRPr>
          </a:p>
        </p:txBody>
      </p:sp>
      <p:grpSp>
        <p:nvGrpSpPr>
          <p:cNvPr id="7" name="Group 6">
            <a:extLst>
              <a:ext uri="{FF2B5EF4-FFF2-40B4-BE49-F238E27FC236}">
                <a16:creationId xmlns:a16="http://schemas.microsoft.com/office/drawing/2014/main" id="{123B9ACF-FCD5-C0F4-0783-4F93B04BE907}"/>
              </a:ext>
            </a:extLst>
          </p:cNvPr>
          <p:cNvGrpSpPr/>
          <p:nvPr/>
        </p:nvGrpSpPr>
        <p:grpSpPr>
          <a:xfrm>
            <a:off x="178419" y="1576079"/>
            <a:ext cx="11667893" cy="4725060"/>
            <a:chOff x="887186" y="1600200"/>
            <a:chExt cx="10977403" cy="4572000"/>
          </a:xfrm>
        </p:grpSpPr>
        <p:pic>
          <p:nvPicPr>
            <p:cNvPr id="8" name="Picture 7">
              <a:extLst>
                <a:ext uri="{FF2B5EF4-FFF2-40B4-BE49-F238E27FC236}">
                  <a16:creationId xmlns:a16="http://schemas.microsoft.com/office/drawing/2014/main" id="{A157A6D0-FC83-D907-3072-577664B2B11F}"/>
                </a:ext>
              </a:extLst>
            </p:cNvPr>
            <p:cNvPicPr>
              <a:picLocks noChangeAspect="1"/>
            </p:cNvPicPr>
            <p:nvPr/>
          </p:nvPicPr>
          <p:blipFill>
            <a:blip r:embed="rId3"/>
            <a:stretch>
              <a:fillRect/>
            </a:stretch>
          </p:blipFill>
          <p:spPr>
            <a:xfrm>
              <a:off x="887186" y="1600200"/>
              <a:ext cx="5486400" cy="4572000"/>
            </a:xfrm>
            <a:prstGeom prst="rect">
              <a:avLst/>
            </a:prstGeom>
          </p:spPr>
        </p:pic>
        <p:pic>
          <p:nvPicPr>
            <p:cNvPr id="9" name="Picture 8">
              <a:extLst>
                <a:ext uri="{FF2B5EF4-FFF2-40B4-BE49-F238E27FC236}">
                  <a16:creationId xmlns:a16="http://schemas.microsoft.com/office/drawing/2014/main" id="{7EA88A76-6C1B-352B-F6A2-C58D0BF96E37}"/>
                </a:ext>
              </a:extLst>
            </p:cNvPr>
            <p:cNvPicPr>
              <a:picLocks noChangeAspect="1"/>
            </p:cNvPicPr>
            <p:nvPr/>
          </p:nvPicPr>
          <p:blipFill>
            <a:blip r:embed="rId4"/>
            <a:stretch>
              <a:fillRect/>
            </a:stretch>
          </p:blipFill>
          <p:spPr>
            <a:xfrm>
              <a:off x="6378189" y="1600200"/>
              <a:ext cx="5486400" cy="4572000"/>
            </a:xfrm>
            <a:prstGeom prst="rect">
              <a:avLst/>
            </a:prstGeom>
          </p:spPr>
        </p:pic>
      </p:grpSp>
      <p:sp>
        <p:nvSpPr>
          <p:cNvPr id="10" name="TextBox 9">
            <a:extLst>
              <a:ext uri="{FF2B5EF4-FFF2-40B4-BE49-F238E27FC236}">
                <a16:creationId xmlns:a16="http://schemas.microsoft.com/office/drawing/2014/main" id="{26BA8DD7-45E9-6BED-B7D2-617313D2C83D}"/>
              </a:ext>
            </a:extLst>
          </p:cNvPr>
          <p:cNvSpPr txBox="1"/>
          <p:nvPr/>
        </p:nvSpPr>
        <p:spPr>
          <a:xfrm>
            <a:off x="131115" y="5931807"/>
            <a:ext cx="3055434" cy="261610"/>
          </a:xfrm>
          <a:prstGeom prst="rect">
            <a:avLst/>
          </a:prstGeom>
          <a:noFill/>
        </p:spPr>
        <p:txBody>
          <a:bodyPr wrap="square" rtlCol="0">
            <a:spAutoFit/>
          </a:bodyPr>
          <a:lstStyle/>
          <a:p>
            <a:r>
              <a:rPr lang="en-US" sz="1100" dirty="0"/>
              <a:t>Source: Venter, 2022</a:t>
            </a:r>
            <a:endParaRPr lang="en-ZA" sz="1100" dirty="0"/>
          </a:p>
        </p:txBody>
      </p:sp>
    </p:spTree>
    <p:extLst>
      <p:ext uri="{BB962C8B-B14F-4D97-AF65-F5344CB8AC3E}">
        <p14:creationId xmlns:p14="http://schemas.microsoft.com/office/powerpoint/2010/main" val="2367206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126A6-64E0-5400-3076-D0B9F15E44AD}"/>
              </a:ext>
            </a:extLst>
          </p:cNvPr>
          <p:cNvSpPr>
            <a:spLocks noGrp="1"/>
          </p:cNvSpPr>
          <p:nvPr>
            <p:ph type="title"/>
          </p:nvPr>
        </p:nvSpPr>
        <p:spPr/>
        <p:txBody>
          <a:bodyPr/>
          <a:lstStyle/>
          <a:p>
            <a:r>
              <a:rPr lang="en-US" sz="2600" b="1" dirty="0">
                <a:solidFill>
                  <a:srgbClr val="0B5394"/>
                </a:solidFill>
                <a:latin typeface="Open Sans"/>
                <a:ea typeface="Open Sans"/>
                <a:cs typeface="Open Sans"/>
              </a:rPr>
              <a:t>Weight gain after the switch to INSTI therapy </a:t>
            </a:r>
            <a:endParaRPr lang="en-ZA" sz="2600" b="1" dirty="0">
              <a:solidFill>
                <a:srgbClr val="0B5394"/>
              </a:solidFill>
              <a:latin typeface="Open Sans"/>
              <a:ea typeface="Open Sans"/>
              <a:cs typeface="Open Sans"/>
            </a:endParaRPr>
          </a:p>
        </p:txBody>
      </p:sp>
      <p:pic>
        <p:nvPicPr>
          <p:cNvPr id="5" name="Content Placeholder 4">
            <a:extLst>
              <a:ext uri="{FF2B5EF4-FFF2-40B4-BE49-F238E27FC236}">
                <a16:creationId xmlns:a16="http://schemas.microsoft.com/office/drawing/2014/main" id="{263593C6-F289-3D8C-5FD7-1B3636B0CBF0}"/>
              </a:ext>
            </a:extLst>
          </p:cNvPr>
          <p:cNvPicPr>
            <a:picLocks noGrp="1" noChangeAspect="1"/>
          </p:cNvPicPr>
          <p:nvPr>
            <p:ph idx="1"/>
          </p:nvPr>
        </p:nvPicPr>
        <p:blipFill>
          <a:blip r:embed="rId3"/>
          <a:stretch>
            <a:fillRect/>
          </a:stretch>
        </p:blipFill>
        <p:spPr>
          <a:xfrm>
            <a:off x="1773043" y="1776725"/>
            <a:ext cx="9183029" cy="4197106"/>
          </a:xfrm>
        </p:spPr>
      </p:pic>
      <p:sp>
        <p:nvSpPr>
          <p:cNvPr id="8" name="TextBox 7">
            <a:extLst>
              <a:ext uri="{FF2B5EF4-FFF2-40B4-BE49-F238E27FC236}">
                <a16:creationId xmlns:a16="http://schemas.microsoft.com/office/drawing/2014/main" id="{3FF0F9B8-CAA1-D6F9-9388-F0D0591F5621}"/>
              </a:ext>
            </a:extLst>
          </p:cNvPr>
          <p:cNvSpPr txBox="1"/>
          <p:nvPr/>
        </p:nvSpPr>
        <p:spPr>
          <a:xfrm>
            <a:off x="217449" y="6433648"/>
            <a:ext cx="3233853" cy="369332"/>
          </a:xfrm>
          <a:prstGeom prst="rect">
            <a:avLst/>
          </a:prstGeom>
          <a:noFill/>
        </p:spPr>
        <p:txBody>
          <a:bodyPr wrap="square" rtlCol="0">
            <a:spAutoFit/>
          </a:bodyPr>
          <a:lstStyle/>
          <a:p>
            <a:r>
              <a:rPr lang="en-US" dirty="0"/>
              <a:t>Source: Bosch et al, 2022</a:t>
            </a:r>
            <a:endParaRPr lang="en-ZA" dirty="0"/>
          </a:p>
        </p:txBody>
      </p:sp>
    </p:spTree>
    <p:extLst>
      <p:ext uri="{BB962C8B-B14F-4D97-AF65-F5344CB8AC3E}">
        <p14:creationId xmlns:p14="http://schemas.microsoft.com/office/powerpoint/2010/main" val="1335588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3676E-E5F7-405F-A839-F5E3002DE2D7}"/>
              </a:ext>
            </a:extLst>
          </p:cNvPr>
          <p:cNvSpPr>
            <a:spLocks noGrp="1"/>
          </p:cNvSpPr>
          <p:nvPr>
            <p:ph type="title"/>
          </p:nvPr>
        </p:nvSpPr>
        <p:spPr/>
        <p:txBody>
          <a:bodyPr/>
          <a:lstStyle/>
          <a:p>
            <a:r>
              <a:rPr lang="en-US" sz="2600" b="1" dirty="0">
                <a:solidFill>
                  <a:srgbClr val="0B5394"/>
                </a:solidFill>
                <a:latin typeface="Open Sans"/>
                <a:ea typeface="Open Sans"/>
                <a:cs typeface="Open Sans"/>
              </a:rPr>
              <a:t>Drivers and consequences of obesity in PLWH</a:t>
            </a:r>
            <a:endParaRPr lang="en-ZA" sz="2600" b="1" dirty="0">
              <a:solidFill>
                <a:srgbClr val="0B5394"/>
              </a:solidFill>
              <a:latin typeface="Open Sans"/>
              <a:ea typeface="Open Sans"/>
              <a:cs typeface="Open Sans"/>
            </a:endParaRPr>
          </a:p>
        </p:txBody>
      </p:sp>
      <p:pic>
        <p:nvPicPr>
          <p:cNvPr id="5" name="Picture 4">
            <a:extLst>
              <a:ext uri="{FF2B5EF4-FFF2-40B4-BE49-F238E27FC236}">
                <a16:creationId xmlns:a16="http://schemas.microsoft.com/office/drawing/2014/main" id="{33267E1D-07CA-40BE-8502-2E7AC74A55C1}"/>
              </a:ext>
            </a:extLst>
          </p:cNvPr>
          <p:cNvPicPr>
            <a:picLocks noChangeAspect="1"/>
          </p:cNvPicPr>
          <p:nvPr/>
        </p:nvPicPr>
        <p:blipFill rotWithShape="1">
          <a:blip r:embed="rId3"/>
          <a:srcRect l="1727" t="2988" r="1604" b="2186"/>
          <a:stretch/>
        </p:blipFill>
        <p:spPr>
          <a:xfrm>
            <a:off x="2215488" y="1053710"/>
            <a:ext cx="8402471" cy="4940490"/>
          </a:xfrm>
          <a:prstGeom prst="rect">
            <a:avLst/>
          </a:prstGeom>
        </p:spPr>
      </p:pic>
      <p:sp>
        <p:nvSpPr>
          <p:cNvPr id="6" name="TextBox 5">
            <a:extLst>
              <a:ext uri="{FF2B5EF4-FFF2-40B4-BE49-F238E27FC236}">
                <a16:creationId xmlns:a16="http://schemas.microsoft.com/office/drawing/2014/main" id="{14C7592E-2AC4-4936-9530-7E62233EA60D}"/>
              </a:ext>
            </a:extLst>
          </p:cNvPr>
          <p:cNvSpPr txBox="1"/>
          <p:nvPr/>
        </p:nvSpPr>
        <p:spPr>
          <a:xfrm>
            <a:off x="190969" y="5863614"/>
            <a:ext cx="4395835" cy="369332"/>
          </a:xfrm>
          <a:prstGeom prst="rect">
            <a:avLst/>
          </a:prstGeom>
          <a:noFill/>
        </p:spPr>
        <p:txBody>
          <a:bodyPr wrap="square" rtlCol="0">
            <a:spAutoFit/>
          </a:bodyPr>
          <a:lstStyle/>
          <a:p>
            <a:r>
              <a:rPr lang="en-ZA" dirty="0"/>
              <a:t> Source: Shah &amp; Hill 2021</a:t>
            </a:r>
          </a:p>
        </p:txBody>
      </p:sp>
    </p:spTree>
    <p:extLst>
      <p:ext uri="{BB962C8B-B14F-4D97-AF65-F5344CB8AC3E}">
        <p14:creationId xmlns:p14="http://schemas.microsoft.com/office/powerpoint/2010/main" val="1793127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ECC2114E-5D01-40C3-A362-C0FECD1A4309}"/>
              </a:ext>
            </a:extLst>
          </p:cNvPr>
          <p:cNvSpPr txBox="1">
            <a:spLocks/>
          </p:cNvSpPr>
          <p:nvPr/>
        </p:nvSpPr>
        <p:spPr>
          <a:xfrm>
            <a:off x="438388" y="549966"/>
            <a:ext cx="11410762" cy="97020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00" b="1" dirty="0">
                <a:solidFill>
                  <a:srgbClr val="0B5394"/>
                </a:solidFill>
                <a:latin typeface="Open Sans"/>
                <a:ea typeface="Open Sans"/>
                <a:cs typeface="Open Sans"/>
              </a:rPr>
              <a:t>Obesity &amp; type 2 diabetes growing health threats for PLWH globally</a:t>
            </a:r>
          </a:p>
          <a:p>
            <a:endParaRPr lang="en-US" sz="2900" dirty="0"/>
          </a:p>
        </p:txBody>
      </p:sp>
      <p:sp>
        <p:nvSpPr>
          <p:cNvPr id="27" name="Rectangle 26"/>
          <p:cNvSpPr/>
          <p:nvPr/>
        </p:nvSpPr>
        <p:spPr>
          <a:xfrm>
            <a:off x="8640219" y="2342617"/>
            <a:ext cx="212978" cy="180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18635" y="6520121"/>
            <a:ext cx="3924255" cy="246221"/>
          </a:xfrm>
          <a:prstGeom prst="rect">
            <a:avLst/>
          </a:prstGeom>
          <a:noFill/>
        </p:spPr>
        <p:txBody>
          <a:bodyPr wrap="square" rtlCol="0">
            <a:spAutoFit/>
          </a:bodyPr>
          <a:lstStyle/>
          <a:p>
            <a:r>
              <a:rPr lang="en-US" sz="1000" dirty="0"/>
              <a:t>Source: Venter et al, </a:t>
            </a:r>
            <a:r>
              <a:rPr lang="en-US" sz="1000" i="1" dirty="0"/>
              <a:t>NEJM </a:t>
            </a:r>
            <a:r>
              <a:rPr lang="en-US" sz="1000" dirty="0"/>
              <a:t>2019</a:t>
            </a:r>
            <a:endParaRPr lang="en-US" sz="1000" i="1" dirty="0"/>
          </a:p>
        </p:txBody>
      </p:sp>
      <p:sp>
        <p:nvSpPr>
          <p:cNvPr id="11" name="Rectangle 10">
            <a:extLst>
              <a:ext uri="{FF2B5EF4-FFF2-40B4-BE49-F238E27FC236}">
                <a16:creationId xmlns:a16="http://schemas.microsoft.com/office/drawing/2014/main" id="{6757EA2C-1083-7F1F-B7E5-5D5101AD40D2}"/>
              </a:ext>
            </a:extLst>
          </p:cNvPr>
          <p:cNvSpPr/>
          <p:nvPr/>
        </p:nvSpPr>
        <p:spPr>
          <a:xfrm>
            <a:off x="536046" y="1732822"/>
            <a:ext cx="2674293" cy="4493538"/>
          </a:xfrm>
          <a:prstGeom prst="rect">
            <a:avLst/>
          </a:prstGeom>
        </p:spPr>
        <p:txBody>
          <a:bodyPr wrap="square">
            <a:spAutoFit/>
          </a:bodyPr>
          <a:lstStyle/>
          <a:p>
            <a:pPr algn="l"/>
            <a:r>
              <a:rPr lang="en-US" sz="2200" dirty="0"/>
              <a:t>Millions of PLWH now transitioned to “modern ART” (DTG, TAF, etc.)</a:t>
            </a:r>
          </a:p>
          <a:p>
            <a:pPr marL="342900" indent="-342900" algn="l">
              <a:buFont typeface="Arial" panose="020B0604020202020204" pitchFamily="34" charset="0"/>
              <a:buChar char="•"/>
            </a:pPr>
            <a:endParaRPr lang="en-US" sz="2200" dirty="0"/>
          </a:p>
          <a:p>
            <a:pPr algn="l"/>
            <a:r>
              <a:rPr lang="en-US" sz="2200" dirty="0"/>
              <a:t>Obesity epidemic has high overlap with HIV epidemic, including in South Africa</a:t>
            </a:r>
          </a:p>
          <a:p>
            <a:pPr algn="l"/>
            <a:endParaRPr lang="en-US" sz="2200" dirty="0"/>
          </a:p>
          <a:p>
            <a:pPr algn="l"/>
            <a:r>
              <a:rPr lang="en-US" sz="2200" dirty="0"/>
              <a:t>Weight gain places PLWH at higher risk of T2DM?</a:t>
            </a:r>
          </a:p>
        </p:txBody>
      </p:sp>
      <p:pic>
        <p:nvPicPr>
          <p:cNvPr id="2" name="Picture 1">
            <a:extLst>
              <a:ext uri="{FF2B5EF4-FFF2-40B4-BE49-F238E27FC236}">
                <a16:creationId xmlns:a16="http://schemas.microsoft.com/office/drawing/2014/main" id="{E6A991B2-C49A-C45F-D4FE-DEBF93F03038}"/>
              </a:ext>
            </a:extLst>
          </p:cNvPr>
          <p:cNvPicPr/>
          <p:nvPr/>
        </p:nvPicPr>
        <p:blipFill rotWithShape="1">
          <a:blip r:embed="rId3"/>
          <a:srcRect l="-1" t="16041" r="313"/>
          <a:stretch/>
        </p:blipFill>
        <p:spPr>
          <a:xfrm>
            <a:off x="3533361" y="1520170"/>
            <a:ext cx="8164996" cy="4199282"/>
          </a:xfrm>
          <a:prstGeom prst="rect">
            <a:avLst/>
          </a:prstGeom>
        </p:spPr>
      </p:pic>
    </p:spTree>
    <p:extLst>
      <p:ext uri="{BB962C8B-B14F-4D97-AF65-F5344CB8AC3E}">
        <p14:creationId xmlns:p14="http://schemas.microsoft.com/office/powerpoint/2010/main" val="3608309158"/>
      </p:ext>
    </p:extLst>
  </p:cSld>
  <p:clrMapOvr>
    <a:masterClrMapping/>
  </p:clrMapOvr>
  <mc:AlternateContent xmlns:mc="http://schemas.openxmlformats.org/markup-compatibility/2006" xmlns:p14="http://schemas.microsoft.com/office/powerpoint/2010/main">
    <mc:Choice Requires="p14">
      <p:transition spd="slow" p14:dur="10000" advTm="8000"/>
    </mc:Choice>
    <mc:Fallback xmlns="">
      <p:transition spd="slow" advTm="8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ECC2114E-5D01-40C3-A362-C0FECD1A4309}"/>
              </a:ext>
            </a:extLst>
          </p:cNvPr>
          <p:cNvSpPr txBox="1">
            <a:spLocks/>
          </p:cNvSpPr>
          <p:nvPr/>
        </p:nvSpPr>
        <p:spPr>
          <a:xfrm>
            <a:off x="438388" y="549966"/>
            <a:ext cx="11410762" cy="97020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00" b="1" dirty="0">
                <a:solidFill>
                  <a:srgbClr val="0B5394"/>
                </a:solidFill>
                <a:latin typeface="Open Sans"/>
                <a:ea typeface="Open Sans"/>
                <a:cs typeface="Open Sans"/>
              </a:rPr>
              <a:t>Metabolic dysfunction-associated steatotic liver disease (MASLD),</a:t>
            </a:r>
            <a:endParaRPr lang="en-US" sz="2900" dirty="0"/>
          </a:p>
        </p:txBody>
      </p:sp>
      <p:sp>
        <p:nvSpPr>
          <p:cNvPr id="27" name="Rectangle 26"/>
          <p:cNvSpPr/>
          <p:nvPr/>
        </p:nvSpPr>
        <p:spPr>
          <a:xfrm>
            <a:off x="8640219" y="2342617"/>
            <a:ext cx="212978" cy="180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18635" y="6520121"/>
            <a:ext cx="3924255" cy="246221"/>
          </a:xfrm>
          <a:prstGeom prst="rect">
            <a:avLst/>
          </a:prstGeom>
          <a:noFill/>
        </p:spPr>
        <p:txBody>
          <a:bodyPr wrap="square" rtlCol="0">
            <a:spAutoFit/>
          </a:bodyPr>
          <a:lstStyle/>
          <a:p>
            <a:r>
              <a:rPr lang="en-US" sz="1000" dirty="0"/>
              <a:t>Bialy,</a:t>
            </a:r>
            <a:r>
              <a:rPr lang="en-US" sz="1000" i="1" dirty="0"/>
              <a:t> 2024</a:t>
            </a:r>
          </a:p>
        </p:txBody>
      </p:sp>
      <p:pic>
        <p:nvPicPr>
          <p:cNvPr id="4" name="Picture 3" descr="A diagram of different types of diseases&#10;&#10;Description automatically generated">
            <a:extLst>
              <a:ext uri="{FF2B5EF4-FFF2-40B4-BE49-F238E27FC236}">
                <a16:creationId xmlns:a16="http://schemas.microsoft.com/office/drawing/2014/main" id="{5EA87270-799E-7801-0BE1-90F3AD109212}"/>
              </a:ext>
            </a:extLst>
          </p:cNvPr>
          <p:cNvPicPr>
            <a:picLocks noChangeAspect="1"/>
          </p:cNvPicPr>
          <p:nvPr/>
        </p:nvPicPr>
        <p:blipFill>
          <a:blip r:embed="rId3"/>
          <a:stretch>
            <a:fillRect/>
          </a:stretch>
        </p:blipFill>
        <p:spPr>
          <a:xfrm>
            <a:off x="630983" y="1858326"/>
            <a:ext cx="6417520" cy="3699512"/>
          </a:xfrm>
          <a:prstGeom prst="rect">
            <a:avLst/>
          </a:prstGeom>
        </p:spPr>
      </p:pic>
      <p:sp>
        <p:nvSpPr>
          <p:cNvPr id="5" name="Rectangle 4">
            <a:extLst>
              <a:ext uri="{FF2B5EF4-FFF2-40B4-BE49-F238E27FC236}">
                <a16:creationId xmlns:a16="http://schemas.microsoft.com/office/drawing/2014/main" id="{6757EA2C-1083-7F1F-B7E5-5D5101AD40D2}"/>
              </a:ext>
            </a:extLst>
          </p:cNvPr>
          <p:cNvSpPr/>
          <p:nvPr/>
        </p:nvSpPr>
        <p:spPr>
          <a:xfrm>
            <a:off x="6862762" y="1404210"/>
            <a:ext cx="4924425" cy="3908762"/>
          </a:xfrm>
          <a:prstGeom prst="rect">
            <a:avLst/>
          </a:prstGeom>
        </p:spPr>
        <p:txBody>
          <a:bodyPr wrap="square">
            <a:spAutoFit/>
          </a:bodyPr>
          <a:lstStyle/>
          <a:p>
            <a:pPr marL="228600" indent="-228600">
              <a:lnSpc>
                <a:spcPct val="90000"/>
              </a:lnSpc>
              <a:spcBef>
                <a:spcPts val="1000"/>
              </a:spcBef>
              <a:buFont typeface="Arial" panose="020B0604020202020204" pitchFamily="34" charset="0"/>
              <a:buChar char="•"/>
            </a:pPr>
            <a:r>
              <a:rPr lang="en-US" sz="2000" dirty="0">
                <a:solidFill>
                  <a:srgbClr val="434343"/>
                </a:solidFill>
                <a:latin typeface="Open Sans"/>
                <a:ea typeface="Open Sans"/>
                <a:cs typeface="Open Sans"/>
              </a:rPr>
              <a:t>MASLD affects 30% of adults globally</a:t>
            </a:r>
          </a:p>
          <a:p>
            <a:pPr>
              <a:lnSpc>
                <a:spcPct val="90000"/>
              </a:lnSpc>
              <a:spcBef>
                <a:spcPts val="1000"/>
              </a:spcBef>
            </a:pPr>
            <a:r>
              <a:rPr lang="en-US" sz="2000" dirty="0">
                <a:solidFill>
                  <a:srgbClr val="434343"/>
                </a:solidFill>
                <a:latin typeface="Open Sans"/>
                <a:ea typeface="Open Sans"/>
                <a:cs typeface="Open Sans"/>
              </a:rPr>
              <a:t> </a:t>
            </a:r>
          </a:p>
          <a:p>
            <a:pPr marL="228600" indent="-228600">
              <a:lnSpc>
                <a:spcPct val="90000"/>
              </a:lnSpc>
              <a:spcBef>
                <a:spcPts val="1000"/>
              </a:spcBef>
              <a:buFont typeface="Arial" panose="020B0604020202020204" pitchFamily="34" charset="0"/>
              <a:buChar char="•"/>
            </a:pPr>
            <a:r>
              <a:rPr lang="en-US" sz="2000" dirty="0">
                <a:solidFill>
                  <a:srgbClr val="434343"/>
                </a:solidFill>
                <a:latin typeface="Open Sans"/>
                <a:ea typeface="Open Sans"/>
                <a:cs typeface="Open Sans"/>
              </a:rPr>
              <a:t>MASLD includes SLD to MASH cirrhosis</a:t>
            </a:r>
          </a:p>
          <a:p>
            <a:pPr marL="228600" indent="-228600">
              <a:lnSpc>
                <a:spcPct val="90000"/>
              </a:lnSpc>
              <a:spcBef>
                <a:spcPts val="1000"/>
              </a:spcBef>
              <a:buFont typeface="Arial" panose="020B0604020202020204" pitchFamily="34" charset="0"/>
              <a:buChar char="•"/>
            </a:pPr>
            <a:endParaRPr lang="en-US" sz="2000" dirty="0">
              <a:solidFill>
                <a:srgbClr val="434343"/>
              </a:solidFill>
              <a:latin typeface="Open Sans"/>
              <a:ea typeface="Open Sans"/>
              <a:cs typeface="Open Sans"/>
            </a:endParaRPr>
          </a:p>
          <a:p>
            <a:pPr marL="228600" indent="-228600">
              <a:lnSpc>
                <a:spcPct val="90000"/>
              </a:lnSpc>
              <a:spcBef>
                <a:spcPts val="1000"/>
              </a:spcBef>
              <a:buFont typeface="Arial" panose="020B0604020202020204" pitchFamily="34" charset="0"/>
              <a:buChar char="•"/>
            </a:pPr>
            <a:r>
              <a:rPr lang="en-US" sz="2000" dirty="0">
                <a:solidFill>
                  <a:srgbClr val="434343"/>
                </a:solidFill>
                <a:latin typeface="Open Sans"/>
                <a:ea typeface="Open Sans"/>
                <a:cs typeface="Open Sans"/>
              </a:rPr>
              <a:t>Independent risk factor for CVD, type 2 diabetes, and all-cause mortality.</a:t>
            </a:r>
          </a:p>
          <a:p>
            <a:pPr>
              <a:lnSpc>
                <a:spcPct val="90000"/>
              </a:lnSpc>
              <a:spcBef>
                <a:spcPts val="1000"/>
              </a:spcBef>
            </a:pPr>
            <a:endParaRPr lang="en-US" sz="2000" dirty="0">
              <a:solidFill>
                <a:srgbClr val="434343"/>
              </a:solidFill>
              <a:latin typeface="Open Sans"/>
              <a:ea typeface="Open Sans"/>
              <a:cs typeface="Open Sans"/>
            </a:endParaRPr>
          </a:p>
          <a:p>
            <a:pPr marL="228600" indent="-228600">
              <a:lnSpc>
                <a:spcPct val="90000"/>
              </a:lnSpc>
              <a:spcBef>
                <a:spcPts val="1000"/>
              </a:spcBef>
              <a:buFont typeface="Arial" panose="020B0604020202020204" pitchFamily="34" charset="0"/>
              <a:buChar char="•"/>
            </a:pPr>
            <a:r>
              <a:rPr lang="en-US" sz="2000" dirty="0">
                <a:solidFill>
                  <a:srgbClr val="434343"/>
                </a:solidFill>
                <a:latin typeface="Open Sans"/>
                <a:ea typeface="Open Sans"/>
                <a:cs typeface="Open Sans"/>
              </a:rPr>
              <a:t>MASLD is the least recognized component of MS, particularly in Africa, </a:t>
            </a:r>
          </a:p>
        </p:txBody>
      </p:sp>
    </p:spTree>
    <p:extLst>
      <p:ext uri="{BB962C8B-B14F-4D97-AF65-F5344CB8AC3E}">
        <p14:creationId xmlns:p14="http://schemas.microsoft.com/office/powerpoint/2010/main" val="4259457936"/>
      </p:ext>
    </p:extLst>
  </p:cSld>
  <p:clrMapOvr>
    <a:masterClrMapping/>
  </p:clrMapOvr>
  <mc:AlternateContent xmlns:mc="http://schemas.openxmlformats.org/markup-compatibility/2006">
    <mc:Choice xmlns:p14="http://schemas.microsoft.com/office/powerpoint/2010/main" Requires="p14">
      <p:transition spd="slow" p14:dur="10000" advTm="8000"/>
    </mc:Choice>
    <mc:Fallback>
      <p:transition spd="slow" advTm="8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22D6A5AD-6509-6F0F-8CEB-DD986734486F}"/>
              </a:ext>
            </a:extLst>
          </p:cNvPr>
          <p:cNvSpPr>
            <a:spLocks noGrp="1"/>
          </p:cNvSpPr>
          <p:nvPr>
            <p:ph type="title"/>
          </p:nvPr>
        </p:nvSpPr>
        <p:spPr>
          <a:xfrm>
            <a:off x="838200" y="365125"/>
            <a:ext cx="10515600" cy="892175"/>
          </a:xfrm>
        </p:spPr>
        <p:txBody>
          <a:bodyPr/>
          <a:lstStyle/>
          <a:p>
            <a:r>
              <a:rPr lang="en-US" sz="2600" dirty="0">
                <a:solidFill>
                  <a:srgbClr val="0B5394"/>
                </a:solidFill>
                <a:latin typeface="Open Sans"/>
                <a:ea typeface="Open Sans"/>
                <a:cs typeface="Open Sans"/>
              </a:rPr>
              <a:t>MASLD in PLWH </a:t>
            </a:r>
          </a:p>
        </p:txBody>
      </p:sp>
      <p:pic>
        <p:nvPicPr>
          <p:cNvPr id="3" name="Picture 2" descr="A screenshot of a medical report&#10;&#10;Description automatically generated">
            <a:extLst>
              <a:ext uri="{FF2B5EF4-FFF2-40B4-BE49-F238E27FC236}">
                <a16:creationId xmlns:a16="http://schemas.microsoft.com/office/drawing/2014/main" id="{61EB20A1-923D-1987-887D-5A4DA367889E}"/>
              </a:ext>
            </a:extLst>
          </p:cNvPr>
          <p:cNvPicPr>
            <a:picLocks noChangeAspect="1"/>
          </p:cNvPicPr>
          <p:nvPr/>
        </p:nvPicPr>
        <p:blipFill>
          <a:blip r:embed="rId3"/>
          <a:stretch>
            <a:fillRect/>
          </a:stretch>
        </p:blipFill>
        <p:spPr>
          <a:xfrm>
            <a:off x="656828" y="1045686"/>
            <a:ext cx="11197035" cy="4478814"/>
          </a:xfrm>
          <a:prstGeom prst="rect">
            <a:avLst/>
          </a:prstGeom>
          <a:noFill/>
        </p:spPr>
      </p:pic>
    </p:spTree>
    <p:extLst>
      <p:ext uri="{BB962C8B-B14F-4D97-AF65-F5344CB8AC3E}">
        <p14:creationId xmlns:p14="http://schemas.microsoft.com/office/powerpoint/2010/main" val="2843639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FD76B-50E9-F1E1-7151-DDBB0F5A00C9}"/>
              </a:ext>
            </a:extLst>
          </p:cNvPr>
          <p:cNvSpPr>
            <a:spLocks noGrp="1"/>
          </p:cNvSpPr>
          <p:nvPr>
            <p:ph type="title"/>
          </p:nvPr>
        </p:nvSpPr>
        <p:spPr/>
        <p:txBody>
          <a:bodyPr/>
          <a:lstStyle/>
          <a:p>
            <a:endParaRPr lang="en-ZA" dirty="0"/>
          </a:p>
        </p:txBody>
      </p:sp>
      <p:sp>
        <p:nvSpPr>
          <p:cNvPr id="4" name="Content Placeholder 3">
            <a:extLst>
              <a:ext uri="{FF2B5EF4-FFF2-40B4-BE49-F238E27FC236}">
                <a16:creationId xmlns:a16="http://schemas.microsoft.com/office/drawing/2014/main" id="{DE01F3F3-D48E-D8B5-2D02-9BAA8F125AF2}"/>
              </a:ext>
            </a:extLst>
          </p:cNvPr>
          <p:cNvSpPr>
            <a:spLocks noGrp="1"/>
          </p:cNvSpPr>
          <p:nvPr>
            <p:ph sz="half" idx="2"/>
          </p:nvPr>
        </p:nvSpPr>
        <p:spPr/>
        <p:txBody>
          <a:bodyPr/>
          <a:lstStyle/>
          <a:p>
            <a:endParaRPr lang="en-ZA"/>
          </a:p>
        </p:txBody>
      </p:sp>
      <p:sp>
        <p:nvSpPr>
          <p:cNvPr id="11" name="Content Placeholder 10">
            <a:extLst>
              <a:ext uri="{FF2B5EF4-FFF2-40B4-BE49-F238E27FC236}">
                <a16:creationId xmlns:a16="http://schemas.microsoft.com/office/drawing/2014/main" id="{0EB88EC5-3061-DF24-B2DD-0E8CED5A39EE}"/>
              </a:ext>
            </a:extLst>
          </p:cNvPr>
          <p:cNvSpPr>
            <a:spLocks noGrp="1"/>
          </p:cNvSpPr>
          <p:nvPr>
            <p:ph sz="half" idx="1"/>
          </p:nvPr>
        </p:nvSpPr>
        <p:spPr/>
        <p:txBody>
          <a:bodyPr/>
          <a:lstStyle/>
          <a:p>
            <a:endParaRPr lang="en-ZA"/>
          </a:p>
        </p:txBody>
      </p:sp>
      <p:pic>
        <p:nvPicPr>
          <p:cNvPr id="15" name="Picture 14">
            <a:extLst>
              <a:ext uri="{FF2B5EF4-FFF2-40B4-BE49-F238E27FC236}">
                <a16:creationId xmlns:a16="http://schemas.microsoft.com/office/drawing/2014/main" id="{FEAEB57A-1C5C-5EEF-377F-6154625E4F1F}"/>
              </a:ext>
            </a:extLst>
          </p:cNvPr>
          <p:cNvPicPr>
            <a:picLocks noChangeAspect="1"/>
          </p:cNvPicPr>
          <p:nvPr/>
        </p:nvPicPr>
        <p:blipFill>
          <a:blip r:embed="rId3"/>
          <a:stretch>
            <a:fillRect/>
          </a:stretch>
        </p:blipFill>
        <p:spPr>
          <a:xfrm>
            <a:off x="776018" y="-181135"/>
            <a:ext cx="10487564" cy="6229670"/>
          </a:xfrm>
          <a:prstGeom prst="rect">
            <a:avLst/>
          </a:prstGeom>
        </p:spPr>
      </p:pic>
    </p:spTree>
    <p:extLst>
      <p:ext uri="{BB962C8B-B14F-4D97-AF65-F5344CB8AC3E}">
        <p14:creationId xmlns:p14="http://schemas.microsoft.com/office/powerpoint/2010/main" val="2520212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g13363d11da3_0_24"/>
          <p:cNvPicPr preferRelativeResize="0"/>
          <p:nvPr/>
        </p:nvPicPr>
        <p:blipFill rotWithShape="1">
          <a:blip r:embed="rId3">
            <a:alphaModFix/>
          </a:blip>
          <a:srcRect l="16459" r="37845"/>
          <a:stretch/>
        </p:blipFill>
        <p:spPr>
          <a:xfrm>
            <a:off x="0" y="0"/>
            <a:ext cx="4909802" cy="6858000"/>
          </a:xfrm>
          <a:prstGeom prst="rect">
            <a:avLst/>
          </a:prstGeom>
          <a:noFill/>
          <a:ln>
            <a:noFill/>
          </a:ln>
        </p:spPr>
      </p:pic>
      <p:sp>
        <p:nvSpPr>
          <p:cNvPr id="98" name="Google Shape;98;g13363d11da3_0_24"/>
          <p:cNvSpPr txBox="1">
            <a:spLocks noGrp="1"/>
          </p:cNvSpPr>
          <p:nvPr>
            <p:ph type="ctrTitle" idx="4294967295"/>
          </p:nvPr>
        </p:nvSpPr>
        <p:spPr>
          <a:xfrm>
            <a:off x="4981074" y="619627"/>
            <a:ext cx="6372726" cy="1071198"/>
          </a:xfrm>
          <a:prstGeom prst="rect">
            <a:avLst/>
          </a:prstGeom>
          <a:noFill/>
          <a:ln>
            <a:noFill/>
          </a:ln>
        </p:spPr>
        <p:txBody>
          <a:bodyPr spcFirstLastPara="1" wrap="square" lIns="91425" tIns="45700" rIns="91425" bIns="45700" anchor="ctr" anchorCtr="0">
            <a:normAutofit fontScale="90000"/>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chemeClr val="lt1"/>
              </a:buClr>
              <a:buSzPts val="1800"/>
              <a:buFont typeface="Arial"/>
              <a:buNone/>
            </a:pPr>
            <a:r>
              <a:rPr lang="en-US" sz="3600" b="1" dirty="0">
                <a:solidFill>
                  <a:srgbClr val="0B5394"/>
                </a:solidFill>
                <a:latin typeface="Open Sans"/>
                <a:ea typeface="Open Sans"/>
                <a:cs typeface="Open Sans"/>
                <a:sym typeface="Open Sans"/>
              </a:rPr>
              <a:t>Disclosure of relationships with commercial interests</a:t>
            </a:r>
            <a:endParaRPr sz="3500" b="0" i="0" u="none" strike="noStrike" cap="none" dirty="0">
              <a:solidFill>
                <a:srgbClr val="1E4E79"/>
              </a:solidFill>
              <a:latin typeface="Open Sans"/>
              <a:ea typeface="Open Sans"/>
              <a:cs typeface="Open Sans"/>
              <a:sym typeface="Open Sans"/>
            </a:endParaRPr>
          </a:p>
        </p:txBody>
      </p:sp>
      <p:sp>
        <p:nvSpPr>
          <p:cNvPr id="99" name="Google Shape;99;g13363d11da3_0_24"/>
          <p:cNvSpPr/>
          <p:nvPr/>
        </p:nvSpPr>
        <p:spPr>
          <a:xfrm>
            <a:off x="5671425" y="3430250"/>
            <a:ext cx="1729200" cy="79200"/>
          </a:xfrm>
          <a:prstGeom prst="rect">
            <a:avLst/>
          </a:prstGeom>
          <a:solidFill>
            <a:srgbClr val="1E4E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g13363d11da3_0_24"/>
          <p:cNvSpPr txBox="1">
            <a:spLocks noGrp="1"/>
          </p:cNvSpPr>
          <p:nvPr>
            <p:ph type="body" idx="1"/>
          </p:nvPr>
        </p:nvSpPr>
        <p:spPr>
          <a:xfrm>
            <a:off x="5546025" y="3831650"/>
            <a:ext cx="5820300" cy="1975800"/>
          </a:xfrm>
          <a:prstGeom prst="rect">
            <a:avLst/>
          </a:prstGeom>
          <a:noFill/>
          <a:ln>
            <a:noFill/>
          </a:ln>
        </p:spPr>
        <p:txBody>
          <a:bodyPr spcFirstLastPara="1" wrap="square" lIns="91425" tIns="45700" rIns="91425" bIns="45700" anchor="t" anchorCtr="0">
            <a:noAutofit/>
          </a:bodyPr>
          <a:lstStyle/>
          <a:p>
            <a:pPr marL="457200" lvl="0" indent="-330200">
              <a:lnSpc>
                <a:spcPct val="130000"/>
              </a:lnSpc>
              <a:spcBef>
                <a:spcPts val="0"/>
              </a:spcBef>
              <a:buClr>
                <a:srgbClr val="434343"/>
              </a:buClr>
              <a:buSzPts val="1600"/>
              <a:buFont typeface="Open Sans"/>
              <a:buChar char="•"/>
            </a:pPr>
            <a:r>
              <a:rPr lang="en-US" sz="1600" dirty="0">
                <a:solidFill>
                  <a:srgbClr val="434343"/>
                </a:solidFill>
                <a:latin typeface="Open Sans"/>
                <a:ea typeface="Open Sans"/>
                <a:cs typeface="Open Sans"/>
                <a:sym typeface="Open Sans"/>
              </a:rPr>
              <a:t>Research funding: Bill &amp; Melinda Gates Foundation, Merck, Johnson &amp; Johnson, Novo Nordisk</a:t>
            </a:r>
            <a:endParaRPr sz="1600" dirty="0">
              <a:solidFill>
                <a:srgbClr val="434343"/>
              </a:solidFill>
              <a:latin typeface="Open Sans"/>
              <a:ea typeface="Open Sans"/>
              <a:cs typeface="Open Sans"/>
              <a:sym typeface="Open Sans"/>
            </a:endParaRPr>
          </a:p>
        </p:txBody>
      </p:sp>
    </p:spTree>
  </p:cSld>
  <p:clrMapOvr>
    <a:masterClrMapping/>
  </p:clrMapOvr>
  <mc:AlternateContent xmlns:mc="http://schemas.openxmlformats.org/markup-compatibility/2006" xmlns:p14="http://schemas.microsoft.com/office/powerpoint/2010/main">
    <mc:Choice Requires="p14">
      <p:transition spd="slow" p14:dur="2000" advTm="21441"/>
    </mc:Choice>
    <mc:Fallback xmlns="">
      <p:transition spd="slow" advTm="21441"/>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22D6A5AD-6509-6F0F-8CEB-DD986734486F}"/>
              </a:ext>
            </a:extLst>
          </p:cNvPr>
          <p:cNvSpPr>
            <a:spLocks noGrp="1"/>
          </p:cNvSpPr>
          <p:nvPr>
            <p:ph type="title"/>
          </p:nvPr>
        </p:nvSpPr>
        <p:spPr>
          <a:xfrm>
            <a:off x="838200" y="365125"/>
            <a:ext cx="10515600" cy="892175"/>
          </a:xfrm>
        </p:spPr>
        <p:txBody>
          <a:bodyPr/>
          <a:lstStyle/>
          <a:p>
            <a:r>
              <a:rPr lang="en-US" sz="2600" dirty="0">
                <a:solidFill>
                  <a:srgbClr val="0B5394"/>
                </a:solidFill>
                <a:latin typeface="Open Sans"/>
                <a:ea typeface="Open Sans"/>
                <a:cs typeface="Open Sans"/>
              </a:rPr>
              <a:t>Menopause and HIV</a:t>
            </a:r>
          </a:p>
        </p:txBody>
      </p:sp>
      <p:pic>
        <p:nvPicPr>
          <p:cNvPr id="10" name="Picture 9">
            <a:extLst>
              <a:ext uri="{FF2B5EF4-FFF2-40B4-BE49-F238E27FC236}">
                <a16:creationId xmlns:a16="http://schemas.microsoft.com/office/drawing/2014/main" id="{36E4D1D5-F2F0-B861-CE92-A7E491B0856B}"/>
              </a:ext>
            </a:extLst>
          </p:cNvPr>
          <p:cNvPicPr/>
          <p:nvPr/>
        </p:nvPicPr>
        <p:blipFill rotWithShape="1">
          <a:blip r:embed="rId3"/>
          <a:srcRect t="18542"/>
          <a:stretch/>
        </p:blipFill>
        <p:spPr>
          <a:xfrm>
            <a:off x="142875" y="1257300"/>
            <a:ext cx="11811000" cy="5357811"/>
          </a:xfrm>
          <a:prstGeom prst="rect">
            <a:avLst/>
          </a:prstGeom>
        </p:spPr>
      </p:pic>
    </p:spTree>
    <p:extLst>
      <p:ext uri="{BB962C8B-B14F-4D97-AF65-F5344CB8AC3E}">
        <p14:creationId xmlns:p14="http://schemas.microsoft.com/office/powerpoint/2010/main" val="1054084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22D6A5AD-6509-6F0F-8CEB-DD986734486F}"/>
              </a:ext>
            </a:extLst>
          </p:cNvPr>
          <p:cNvSpPr>
            <a:spLocks noGrp="1"/>
          </p:cNvSpPr>
          <p:nvPr>
            <p:ph type="title"/>
          </p:nvPr>
        </p:nvSpPr>
        <p:spPr>
          <a:xfrm>
            <a:off x="838200" y="365125"/>
            <a:ext cx="10515600" cy="892175"/>
          </a:xfrm>
        </p:spPr>
        <p:txBody>
          <a:bodyPr/>
          <a:lstStyle/>
          <a:p>
            <a:r>
              <a:rPr lang="en-US" sz="2600" dirty="0">
                <a:solidFill>
                  <a:srgbClr val="0B5394"/>
                </a:solidFill>
                <a:latin typeface="Open Sans"/>
                <a:ea typeface="Open Sans"/>
                <a:cs typeface="Open Sans"/>
              </a:rPr>
              <a:t>Menopause the cardiometabolic transition </a:t>
            </a:r>
          </a:p>
        </p:txBody>
      </p:sp>
      <p:pic>
        <p:nvPicPr>
          <p:cNvPr id="3" name="Picture 2">
            <a:extLst>
              <a:ext uri="{FF2B5EF4-FFF2-40B4-BE49-F238E27FC236}">
                <a16:creationId xmlns:a16="http://schemas.microsoft.com/office/drawing/2014/main" id="{818E0753-4E9F-913C-1704-A09787C837E8}"/>
              </a:ext>
            </a:extLst>
          </p:cNvPr>
          <p:cNvPicPr/>
          <p:nvPr/>
        </p:nvPicPr>
        <p:blipFill rotWithShape="1">
          <a:blip r:embed="rId3"/>
          <a:srcRect t="17083"/>
          <a:stretch/>
        </p:blipFill>
        <p:spPr>
          <a:xfrm>
            <a:off x="57150" y="1171574"/>
            <a:ext cx="12134850" cy="5686425"/>
          </a:xfrm>
          <a:prstGeom prst="rect">
            <a:avLst/>
          </a:prstGeom>
          <a:noFill/>
        </p:spPr>
      </p:pic>
    </p:spTree>
    <p:extLst>
      <p:ext uri="{BB962C8B-B14F-4D97-AF65-F5344CB8AC3E}">
        <p14:creationId xmlns:p14="http://schemas.microsoft.com/office/powerpoint/2010/main" val="30886676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22D6A5AD-6509-6F0F-8CEB-DD986734486F}"/>
              </a:ext>
            </a:extLst>
          </p:cNvPr>
          <p:cNvSpPr>
            <a:spLocks noGrp="1"/>
          </p:cNvSpPr>
          <p:nvPr>
            <p:ph type="title"/>
          </p:nvPr>
        </p:nvSpPr>
        <p:spPr>
          <a:xfrm>
            <a:off x="838200" y="365125"/>
            <a:ext cx="10515600" cy="892175"/>
          </a:xfrm>
        </p:spPr>
        <p:txBody>
          <a:bodyPr/>
          <a:lstStyle/>
          <a:p>
            <a:r>
              <a:rPr lang="en-US" sz="2600" dirty="0">
                <a:solidFill>
                  <a:srgbClr val="0B5394"/>
                </a:solidFill>
                <a:latin typeface="Open Sans"/>
                <a:ea typeface="Open Sans"/>
                <a:cs typeface="Open Sans"/>
              </a:rPr>
              <a:t>Helpful resources </a:t>
            </a:r>
          </a:p>
        </p:txBody>
      </p:sp>
      <p:pic>
        <p:nvPicPr>
          <p:cNvPr id="5" name="Picture 4">
            <a:extLst>
              <a:ext uri="{FF2B5EF4-FFF2-40B4-BE49-F238E27FC236}">
                <a16:creationId xmlns:a16="http://schemas.microsoft.com/office/drawing/2014/main" id="{24A96100-FD71-16DD-F16E-A1BE62F5F53B}"/>
              </a:ext>
            </a:extLst>
          </p:cNvPr>
          <p:cNvPicPr/>
          <p:nvPr/>
        </p:nvPicPr>
        <p:blipFill rotWithShape="1">
          <a:blip r:embed="rId3"/>
          <a:srcRect t="17222" r="664"/>
          <a:stretch/>
        </p:blipFill>
        <p:spPr>
          <a:xfrm>
            <a:off x="80962" y="1257300"/>
            <a:ext cx="12111038" cy="5676900"/>
          </a:xfrm>
          <a:prstGeom prst="rect">
            <a:avLst/>
          </a:prstGeom>
        </p:spPr>
      </p:pic>
    </p:spTree>
    <p:extLst>
      <p:ext uri="{BB962C8B-B14F-4D97-AF65-F5344CB8AC3E}">
        <p14:creationId xmlns:p14="http://schemas.microsoft.com/office/powerpoint/2010/main" val="33930573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FB4A0-D665-24DC-46E2-01C7A60B3FA2}"/>
              </a:ext>
            </a:extLst>
          </p:cNvPr>
          <p:cNvSpPr>
            <a:spLocks noGrp="1"/>
          </p:cNvSpPr>
          <p:nvPr>
            <p:ph type="title"/>
          </p:nvPr>
        </p:nvSpPr>
        <p:spPr>
          <a:xfrm>
            <a:off x="620751" y="275915"/>
            <a:ext cx="10515600" cy="1325563"/>
          </a:xfrm>
        </p:spPr>
        <p:txBody>
          <a:bodyPr/>
          <a:lstStyle/>
          <a:p>
            <a:pPr>
              <a:spcAft>
                <a:spcPts val="600"/>
              </a:spcAft>
            </a:pPr>
            <a:r>
              <a:rPr lang="en-US" sz="2600" b="1" dirty="0">
                <a:solidFill>
                  <a:srgbClr val="0B5394"/>
                </a:solidFill>
                <a:latin typeface="Open Sans"/>
                <a:ea typeface="Open Sans"/>
                <a:cs typeface="Open Sans"/>
              </a:rPr>
              <a:t>Possible strategies to address metabolic disease in PLWH</a:t>
            </a:r>
            <a:endParaRPr lang="en-ZA" sz="2600" b="1" dirty="0">
              <a:solidFill>
                <a:srgbClr val="0B5394"/>
              </a:solidFill>
              <a:latin typeface="Open Sans"/>
              <a:ea typeface="Open Sans"/>
              <a:cs typeface="Open Sans"/>
            </a:endParaRPr>
          </a:p>
        </p:txBody>
      </p:sp>
      <p:graphicFrame>
        <p:nvGraphicFramePr>
          <p:cNvPr id="4" name="Content Placeholder 2">
            <a:extLst>
              <a:ext uri="{FF2B5EF4-FFF2-40B4-BE49-F238E27FC236}">
                <a16:creationId xmlns:a16="http://schemas.microsoft.com/office/drawing/2014/main" id="{164A9B89-5FC3-EB48-F979-7C5448EE71B2}"/>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823905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BE9FEC6-4525-FBDE-AE95-62A7289B0399}"/>
              </a:ext>
            </a:extLst>
          </p:cNvPr>
          <p:cNvSpPr>
            <a:spLocks noGrp="1"/>
          </p:cNvSpPr>
          <p:nvPr>
            <p:ph type="title"/>
          </p:nvPr>
        </p:nvSpPr>
        <p:spPr/>
        <p:txBody>
          <a:bodyPr/>
          <a:lstStyle/>
          <a:p>
            <a:r>
              <a:rPr lang="en-ZA" sz="2900" b="1" dirty="0">
                <a:solidFill>
                  <a:srgbClr val="0B5394"/>
                </a:solidFill>
                <a:latin typeface="Open Sans"/>
                <a:ea typeface="Open Sans"/>
                <a:cs typeface="Open Sans"/>
              </a:rPr>
              <a:t>Public health interventions </a:t>
            </a:r>
          </a:p>
        </p:txBody>
      </p:sp>
      <p:sp>
        <p:nvSpPr>
          <p:cNvPr id="9" name="Content Placeholder 8">
            <a:extLst>
              <a:ext uri="{FF2B5EF4-FFF2-40B4-BE49-F238E27FC236}">
                <a16:creationId xmlns:a16="http://schemas.microsoft.com/office/drawing/2014/main" id="{B1C0E11D-9FAB-8B68-A949-8571AACF8DC4}"/>
              </a:ext>
            </a:extLst>
          </p:cNvPr>
          <p:cNvSpPr>
            <a:spLocks noGrp="1"/>
          </p:cNvSpPr>
          <p:nvPr>
            <p:ph sz="half" idx="1"/>
          </p:nvPr>
        </p:nvSpPr>
        <p:spPr/>
        <p:txBody>
          <a:bodyPr/>
          <a:lstStyle/>
          <a:p>
            <a:pPr>
              <a:lnSpc>
                <a:spcPct val="150000"/>
              </a:lnSpc>
              <a:buClr>
                <a:srgbClr val="000000"/>
              </a:buClr>
              <a:buSzPts val="1600"/>
            </a:pPr>
            <a:r>
              <a:rPr lang="en-ZA" sz="2000" dirty="0">
                <a:solidFill>
                  <a:srgbClr val="434343"/>
                </a:solidFill>
                <a:latin typeface="Open Sans"/>
                <a:ea typeface="Open Sans"/>
                <a:cs typeface="Open Sans"/>
              </a:rPr>
              <a:t>Education and awareness campaigns</a:t>
            </a:r>
          </a:p>
          <a:p>
            <a:pPr>
              <a:lnSpc>
                <a:spcPct val="150000"/>
              </a:lnSpc>
              <a:buClr>
                <a:srgbClr val="000000"/>
              </a:buClr>
              <a:buSzPts val="1600"/>
            </a:pPr>
            <a:r>
              <a:rPr lang="en-US" sz="2000" dirty="0">
                <a:solidFill>
                  <a:srgbClr val="434343"/>
                </a:solidFill>
                <a:latin typeface="Open Sans"/>
                <a:ea typeface="Open Sans"/>
                <a:cs typeface="Open Sans"/>
              </a:rPr>
              <a:t>Improving access to healthy food</a:t>
            </a:r>
          </a:p>
          <a:p>
            <a:pPr>
              <a:lnSpc>
                <a:spcPct val="150000"/>
              </a:lnSpc>
              <a:buClr>
                <a:srgbClr val="000000"/>
              </a:buClr>
              <a:buSzPts val="1600"/>
            </a:pPr>
            <a:r>
              <a:rPr lang="en-US" sz="2000" dirty="0">
                <a:solidFill>
                  <a:srgbClr val="434343"/>
                </a:solidFill>
                <a:latin typeface="Open Sans"/>
                <a:ea typeface="Open Sans"/>
                <a:cs typeface="Open Sans"/>
              </a:rPr>
              <a:t>Physical activity promotion</a:t>
            </a:r>
          </a:p>
          <a:p>
            <a:pPr>
              <a:lnSpc>
                <a:spcPct val="150000"/>
              </a:lnSpc>
              <a:buClr>
                <a:srgbClr val="000000"/>
              </a:buClr>
              <a:buSzPts val="1600"/>
            </a:pPr>
            <a:r>
              <a:rPr lang="en-US" sz="2000" dirty="0">
                <a:solidFill>
                  <a:srgbClr val="434343"/>
                </a:solidFill>
                <a:latin typeface="Open Sans"/>
                <a:ea typeface="Open Sans"/>
                <a:cs typeface="Open Sans"/>
              </a:rPr>
              <a:t>Policy changes</a:t>
            </a:r>
          </a:p>
          <a:p>
            <a:pPr>
              <a:lnSpc>
                <a:spcPct val="150000"/>
              </a:lnSpc>
              <a:buClr>
                <a:srgbClr val="000000"/>
              </a:buClr>
              <a:buSzPts val="1600"/>
            </a:pPr>
            <a:r>
              <a:rPr lang="en-US" sz="2000" dirty="0">
                <a:solidFill>
                  <a:srgbClr val="434343"/>
                </a:solidFill>
                <a:latin typeface="Open Sans"/>
                <a:ea typeface="Open Sans"/>
                <a:cs typeface="Open Sans"/>
              </a:rPr>
              <a:t>Community-based interventions</a:t>
            </a:r>
          </a:p>
          <a:p>
            <a:endParaRPr lang="en-ZA" sz="1900" b="1" dirty="0">
              <a:solidFill>
                <a:srgbClr val="434343"/>
              </a:solidFill>
              <a:latin typeface="Open Sans"/>
              <a:ea typeface="Open Sans"/>
              <a:cs typeface="Open Sans"/>
            </a:endParaRPr>
          </a:p>
        </p:txBody>
      </p:sp>
      <p:pic>
        <p:nvPicPr>
          <p:cNvPr id="11" name="Content Placeholder 10">
            <a:extLst>
              <a:ext uri="{FF2B5EF4-FFF2-40B4-BE49-F238E27FC236}">
                <a16:creationId xmlns:a16="http://schemas.microsoft.com/office/drawing/2014/main" id="{90C5067C-A8D1-0DF6-4B27-E5E769711A3A}"/>
              </a:ext>
            </a:extLst>
          </p:cNvPr>
          <p:cNvPicPr>
            <a:picLocks noGrp="1" noChangeAspect="1"/>
          </p:cNvPicPr>
          <p:nvPr>
            <p:ph sz="half" idx="2"/>
          </p:nvPr>
        </p:nvPicPr>
        <p:blipFill>
          <a:blip r:embed="rId3"/>
          <a:stretch>
            <a:fillRect/>
          </a:stretch>
        </p:blipFill>
        <p:spPr>
          <a:xfrm>
            <a:off x="7170379" y="1825625"/>
            <a:ext cx="3185241" cy="4351338"/>
          </a:xfrm>
          <a:prstGeom prst="rect">
            <a:avLst/>
          </a:prstGeom>
        </p:spPr>
      </p:pic>
    </p:spTree>
    <p:extLst>
      <p:ext uri="{BB962C8B-B14F-4D97-AF65-F5344CB8AC3E}">
        <p14:creationId xmlns:p14="http://schemas.microsoft.com/office/powerpoint/2010/main" val="22842336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FB4A0-D665-24DC-46E2-01C7A60B3FA2}"/>
              </a:ext>
            </a:extLst>
          </p:cNvPr>
          <p:cNvSpPr>
            <a:spLocks noGrp="1"/>
          </p:cNvSpPr>
          <p:nvPr>
            <p:ph type="title"/>
          </p:nvPr>
        </p:nvSpPr>
        <p:spPr/>
        <p:txBody>
          <a:bodyPr>
            <a:normAutofit fontScale="90000"/>
          </a:bodyPr>
          <a:lstStyle/>
          <a:p>
            <a:r>
              <a:rPr lang="en-ZA" sz="2600" b="1" dirty="0">
                <a:solidFill>
                  <a:srgbClr val="0B5394"/>
                </a:solidFill>
                <a:latin typeface="Open Sans"/>
                <a:ea typeface="Open Sans"/>
                <a:cs typeface="Open Sans"/>
              </a:rPr>
              <a:t> Will these strategies work for PLWH? </a:t>
            </a:r>
            <a:br>
              <a:rPr lang="en-US" dirty="0"/>
            </a:br>
            <a:r>
              <a:rPr lang="en-US" dirty="0"/>
              <a:t> </a:t>
            </a:r>
            <a:endParaRPr lang="en-ZA" dirty="0"/>
          </a:p>
        </p:txBody>
      </p:sp>
      <p:pic>
        <p:nvPicPr>
          <p:cNvPr id="5" name="Content Placeholder 4">
            <a:extLst>
              <a:ext uri="{FF2B5EF4-FFF2-40B4-BE49-F238E27FC236}">
                <a16:creationId xmlns:a16="http://schemas.microsoft.com/office/drawing/2014/main" id="{A4A91E24-A03F-3350-EAB7-AEAF133510FD}"/>
              </a:ext>
            </a:extLst>
          </p:cNvPr>
          <p:cNvPicPr>
            <a:picLocks noGrp="1" noChangeAspect="1"/>
          </p:cNvPicPr>
          <p:nvPr>
            <p:ph idx="1"/>
          </p:nvPr>
        </p:nvPicPr>
        <p:blipFill>
          <a:blip r:embed="rId2"/>
          <a:stretch>
            <a:fillRect/>
          </a:stretch>
        </p:blipFill>
        <p:spPr>
          <a:xfrm>
            <a:off x="646594" y="1117763"/>
            <a:ext cx="10898811" cy="4907652"/>
          </a:xfrm>
        </p:spPr>
      </p:pic>
    </p:spTree>
    <p:extLst>
      <p:ext uri="{BB962C8B-B14F-4D97-AF65-F5344CB8AC3E}">
        <p14:creationId xmlns:p14="http://schemas.microsoft.com/office/powerpoint/2010/main" val="19626895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FB4A0-D665-24DC-46E2-01C7A60B3FA2}"/>
              </a:ext>
            </a:extLst>
          </p:cNvPr>
          <p:cNvSpPr>
            <a:spLocks noGrp="1"/>
          </p:cNvSpPr>
          <p:nvPr>
            <p:ph type="title"/>
          </p:nvPr>
        </p:nvSpPr>
        <p:spPr/>
        <p:txBody>
          <a:bodyPr>
            <a:normAutofit fontScale="90000"/>
          </a:bodyPr>
          <a:lstStyle/>
          <a:p>
            <a:r>
              <a:rPr lang="en-ZA" sz="2600" b="1" dirty="0">
                <a:solidFill>
                  <a:srgbClr val="0B5394"/>
                </a:solidFill>
                <a:latin typeface="Open Sans"/>
                <a:ea typeface="Open Sans"/>
                <a:cs typeface="Open Sans"/>
              </a:rPr>
              <a:t> Will these strategies work for PLWH? </a:t>
            </a:r>
            <a:br>
              <a:rPr lang="en-US" dirty="0"/>
            </a:br>
            <a:r>
              <a:rPr lang="en-US" dirty="0"/>
              <a:t> </a:t>
            </a:r>
            <a:endParaRPr lang="en-ZA" dirty="0"/>
          </a:p>
        </p:txBody>
      </p:sp>
      <p:pic>
        <p:nvPicPr>
          <p:cNvPr id="5" name="Content Placeholder 4">
            <a:extLst>
              <a:ext uri="{FF2B5EF4-FFF2-40B4-BE49-F238E27FC236}">
                <a16:creationId xmlns:a16="http://schemas.microsoft.com/office/drawing/2014/main" id="{A4A91E24-A03F-3350-EAB7-AEAF133510FD}"/>
              </a:ext>
            </a:extLst>
          </p:cNvPr>
          <p:cNvPicPr>
            <a:picLocks noGrp="1" noChangeAspect="1"/>
          </p:cNvPicPr>
          <p:nvPr>
            <p:ph idx="1"/>
          </p:nvPr>
        </p:nvPicPr>
        <p:blipFill>
          <a:blip r:embed="rId2"/>
          <a:stretch>
            <a:fillRect/>
          </a:stretch>
        </p:blipFill>
        <p:spPr>
          <a:xfrm>
            <a:off x="646594" y="1117763"/>
            <a:ext cx="10898811" cy="4907652"/>
          </a:xfrm>
        </p:spPr>
      </p:pic>
    </p:spTree>
    <p:extLst>
      <p:ext uri="{BB962C8B-B14F-4D97-AF65-F5344CB8AC3E}">
        <p14:creationId xmlns:p14="http://schemas.microsoft.com/office/powerpoint/2010/main" val="6419021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11" name="Google Shape;511;g132db3e4bc4_0_914"/>
          <p:cNvSpPr/>
          <p:nvPr/>
        </p:nvSpPr>
        <p:spPr>
          <a:xfrm>
            <a:off x="5876024" y="1199526"/>
            <a:ext cx="4980088" cy="5325716"/>
          </a:xfrm>
          <a:custGeom>
            <a:avLst/>
            <a:gdLst/>
            <a:ahLst/>
            <a:cxnLst/>
            <a:rect l="l" t="t" r="r" b="b"/>
            <a:pathLst>
              <a:path w="194307" h="207772" extrusionOk="0">
                <a:moveTo>
                  <a:pt x="138531" y="23750"/>
                </a:moveTo>
                <a:lnTo>
                  <a:pt x="138612" y="23790"/>
                </a:lnTo>
                <a:lnTo>
                  <a:pt x="139176" y="24355"/>
                </a:lnTo>
                <a:cubicBezTo>
                  <a:pt x="139176" y="24556"/>
                  <a:pt x="139217" y="24798"/>
                  <a:pt x="139257" y="25000"/>
                </a:cubicBezTo>
                <a:lnTo>
                  <a:pt x="139217" y="24960"/>
                </a:lnTo>
                <a:cubicBezTo>
                  <a:pt x="139217" y="24758"/>
                  <a:pt x="139136" y="24556"/>
                  <a:pt x="138975" y="24435"/>
                </a:cubicBezTo>
                <a:cubicBezTo>
                  <a:pt x="138733" y="24274"/>
                  <a:pt x="138571" y="24032"/>
                  <a:pt x="138531" y="23750"/>
                </a:cubicBezTo>
                <a:close/>
                <a:moveTo>
                  <a:pt x="4195" y="55852"/>
                </a:moveTo>
                <a:lnTo>
                  <a:pt x="4235" y="55973"/>
                </a:lnTo>
                <a:lnTo>
                  <a:pt x="4114" y="55932"/>
                </a:lnTo>
                <a:cubicBezTo>
                  <a:pt x="4155" y="55892"/>
                  <a:pt x="4155" y="55852"/>
                  <a:pt x="4195" y="55852"/>
                </a:cubicBezTo>
                <a:close/>
                <a:moveTo>
                  <a:pt x="79755" y="1"/>
                </a:moveTo>
                <a:cubicBezTo>
                  <a:pt x="79235" y="1"/>
                  <a:pt x="78693" y="124"/>
                  <a:pt x="78199" y="480"/>
                </a:cubicBezTo>
                <a:cubicBezTo>
                  <a:pt x="77715" y="803"/>
                  <a:pt x="77150" y="964"/>
                  <a:pt x="76586" y="964"/>
                </a:cubicBezTo>
                <a:cubicBezTo>
                  <a:pt x="76263" y="964"/>
                  <a:pt x="75900" y="1004"/>
                  <a:pt x="75577" y="1085"/>
                </a:cubicBezTo>
                <a:cubicBezTo>
                  <a:pt x="75497" y="1004"/>
                  <a:pt x="75416" y="924"/>
                  <a:pt x="75335" y="883"/>
                </a:cubicBezTo>
                <a:cubicBezTo>
                  <a:pt x="75174" y="722"/>
                  <a:pt x="74972" y="641"/>
                  <a:pt x="74730" y="561"/>
                </a:cubicBezTo>
                <a:cubicBezTo>
                  <a:pt x="74650" y="561"/>
                  <a:pt x="74569" y="520"/>
                  <a:pt x="74488" y="480"/>
                </a:cubicBezTo>
                <a:cubicBezTo>
                  <a:pt x="74355" y="413"/>
                  <a:pt x="74210" y="383"/>
                  <a:pt x="74066" y="383"/>
                </a:cubicBezTo>
                <a:cubicBezTo>
                  <a:pt x="73948" y="383"/>
                  <a:pt x="73831" y="403"/>
                  <a:pt x="73722" y="440"/>
                </a:cubicBezTo>
                <a:cubicBezTo>
                  <a:pt x="73561" y="520"/>
                  <a:pt x="73480" y="641"/>
                  <a:pt x="73440" y="762"/>
                </a:cubicBezTo>
                <a:cubicBezTo>
                  <a:pt x="73440" y="803"/>
                  <a:pt x="73440" y="803"/>
                  <a:pt x="73440" y="843"/>
                </a:cubicBezTo>
                <a:lnTo>
                  <a:pt x="73359" y="803"/>
                </a:lnTo>
                <a:lnTo>
                  <a:pt x="73279" y="803"/>
                </a:lnTo>
                <a:cubicBezTo>
                  <a:pt x="73198" y="803"/>
                  <a:pt x="73117" y="803"/>
                  <a:pt x="72996" y="762"/>
                </a:cubicBezTo>
                <a:cubicBezTo>
                  <a:pt x="72916" y="762"/>
                  <a:pt x="72835" y="762"/>
                  <a:pt x="72795" y="722"/>
                </a:cubicBezTo>
                <a:cubicBezTo>
                  <a:pt x="72652" y="436"/>
                  <a:pt x="72388" y="272"/>
                  <a:pt x="72103" y="272"/>
                </a:cubicBezTo>
                <a:cubicBezTo>
                  <a:pt x="71985" y="272"/>
                  <a:pt x="71864" y="300"/>
                  <a:pt x="71746" y="359"/>
                </a:cubicBezTo>
                <a:lnTo>
                  <a:pt x="71665" y="278"/>
                </a:lnTo>
                <a:lnTo>
                  <a:pt x="71343" y="520"/>
                </a:lnTo>
                <a:lnTo>
                  <a:pt x="71262" y="561"/>
                </a:lnTo>
                <a:cubicBezTo>
                  <a:pt x="71141" y="641"/>
                  <a:pt x="71020" y="722"/>
                  <a:pt x="70980" y="883"/>
                </a:cubicBezTo>
                <a:cubicBezTo>
                  <a:pt x="70819" y="883"/>
                  <a:pt x="70698" y="924"/>
                  <a:pt x="70577" y="924"/>
                </a:cubicBezTo>
                <a:cubicBezTo>
                  <a:pt x="70399" y="983"/>
                  <a:pt x="70222" y="1020"/>
                  <a:pt x="70061" y="1020"/>
                </a:cubicBezTo>
                <a:cubicBezTo>
                  <a:pt x="70002" y="1020"/>
                  <a:pt x="69945" y="1015"/>
                  <a:pt x="69891" y="1004"/>
                </a:cubicBezTo>
                <a:cubicBezTo>
                  <a:pt x="69862" y="1000"/>
                  <a:pt x="69833" y="998"/>
                  <a:pt x="69805" y="998"/>
                </a:cubicBezTo>
                <a:cubicBezTo>
                  <a:pt x="69553" y="998"/>
                  <a:pt x="69318" y="1154"/>
                  <a:pt x="69246" y="1407"/>
                </a:cubicBezTo>
                <a:lnTo>
                  <a:pt x="69004" y="1407"/>
                </a:lnTo>
                <a:cubicBezTo>
                  <a:pt x="68963" y="1246"/>
                  <a:pt x="68883" y="1166"/>
                  <a:pt x="68802" y="1085"/>
                </a:cubicBezTo>
                <a:cubicBezTo>
                  <a:pt x="68721" y="1004"/>
                  <a:pt x="68600" y="924"/>
                  <a:pt x="68479" y="924"/>
                </a:cubicBezTo>
                <a:cubicBezTo>
                  <a:pt x="68399" y="803"/>
                  <a:pt x="68237" y="762"/>
                  <a:pt x="68076" y="762"/>
                </a:cubicBezTo>
                <a:cubicBezTo>
                  <a:pt x="67373" y="594"/>
                  <a:pt x="66670" y="523"/>
                  <a:pt x="65967" y="523"/>
                </a:cubicBezTo>
                <a:cubicBezTo>
                  <a:pt x="65662" y="523"/>
                  <a:pt x="65357" y="536"/>
                  <a:pt x="65051" y="561"/>
                </a:cubicBezTo>
                <a:cubicBezTo>
                  <a:pt x="64971" y="561"/>
                  <a:pt x="64890" y="641"/>
                  <a:pt x="64850" y="682"/>
                </a:cubicBezTo>
                <a:cubicBezTo>
                  <a:pt x="64677" y="768"/>
                  <a:pt x="64492" y="808"/>
                  <a:pt x="64309" y="808"/>
                </a:cubicBezTo>
                <a:cubicBezTo>
                  <a:pt x="64150" y="808"/>
                  <a:pt x="63991" y="778"/>
                  <a:pt x="63842" y="722"/>
                </a:cubicBezTo>
                <a:cubicBezTo>
                  <a:pt x="63697" y="656"/>
                  <a:pt x="63544" y="625"/>
                  <a:pt x="63394" y="625"/>
                </a:cubicBezTo>
                <a:cubicBezTo>
                  <a:pt x="63082" y="625"/>
                  <a:pt x="62782" y="759"/>
                  <a:pt x="62591" y="1004"/>
                </a:cubicBezTo>
                <a:lnTo>
                  <a:pt x="62551" y="1085"/>
                </a:lnTo>
                <a:lnTo>
                  <a:pt x="62470" y="1125"/>
                </a:lnTo>
                <a:lnTo>
                  <a:pt x="62390" y="1125"/>
                </a:lnTo>
                <a:cubicBezTo>
                  <a:pt x="62087" y="1085"/>
                  <a:pt x="61775" y="1065"/>
                  <a:pt x="61457" y="1065"/>
                </a:cubicBezTo>
                <a:cubicBezTo>
                  <a:pt x="61140" y="1065"/>
                  <a:pt x="60817" y="1085"/>
                  <a:pt x="60494" y="1125"/>
                </a:cubicBezTo>
                <a:cubicBezTo>
                  <a:pt x="60234" y="1172"/>
                  <a:pt x="59961" y="1192"/>
                  <a:pt x="59689" y="1192"/>
                </a:cubicBezTo>
                <a:cubicBezTo>
                  <a:pt x="59498" y="1192"/>
                  <a:pt x="59307" y="1182"/>
                  <a:pt x="59123" y="1166"/>
                </a:cubicBezTo>
                <a:lnTo>
                  <a:pt x="59042" y="1166"/>
                </a:lnTo>
                <a:cubicBezTo>
                  <a:pt x="58948" y="1139"/>
                  <a:pt x="58859" y="1125"/>
                  <a:pt x="58772" y="1125"/>
                </a:cubicBezTo>
                <a:cubicBezTo>
                  <a:pt x="58599" y="1125"/>
                  <a:pt x="58437" y="1179"/>
                  <a:pt x="58276" y="1287"/>
                </a:cubicBezTo>
                <a:cubicBezTo>
                  <a:pt x="58155" y="1287"/>
                  <a:pt x="58034" y="1367"/>
                  <a:pt x="57954" y="1448"/>
                </a:cubicBezTo>
                <a:lnTo>
                  <a:pt x="57792" y="1488"/>
                </a:lnTo>
                <a:cubicBezTo>
                  <a:pt x="57550" y="1488"/>
                  <a:pt x="57349" y="1569"/>
                  <a:pt x="57187" y="1730"/>
                </a:cubicBezTo>
                <a:lnTo>
                  <a:pt x="57026" y="1730"/>
                </a:lnTo>
                <a:cubicBezTo>
                  <a:pt x="56865" y="1770"/>
                  <a:pt x="56663" y="1851"/>
                  <a:pt x="56542" y="1932"/>
                </a:cubicBezTo>
                <a:cubicBezTo>
                  <a:pt x="56421" y="1972"/>
                  <a:pt x="56340" y="2012"/>
                  <a:pt x="56260" y="2053"/>
                </a:cubicBezTo>
                <a:cubicBezTo>
                  <a:pt x="56098" y="2093"/>
                  <a:pt x="55977" y="2214"/>
                  <a:pt x="55856" y="2335"/>
                </a:cubicBezTo>
                <a:cubicBezTo>
                  <a:pt x="55735" y="2416"/>
                  <a:pt x="55655" y="2577"/>
                  <a:pt x="55614" y="2738"/>
                </a:cubicBezTo>
                <a:lnTo>
                  <a:pt x="55574" y="2779"/>
                </a:lnTo>
                <a:cubicBezTo>
                  <a:pt x="55534" y="2819"/>
                  <a:pt x="55453" y="2859"/>
                  <a:pt x="55372" y="2900"/>
                </a:cubicBezTo>
                <a:cubicBezTo>
                  <a:pt x="55211" y="2698"/>
                  <a:pt x="55010" y="2617"/>
                  <a:pt x="54768" y="2577"/>
                </a:cubicBezTo>
                <a:cubicBezTo>
                  <a:pt x="54485" y="2617"/>
                  <a:pt x="54243" y="2738"/>
                  <a:pt x="54082" y="2980"/>
                </a:cubicBezTo>
                <a:cubicBezTo>
                  <a:pt x="54042" y="3021"/>
                  <a:pt x="53921" y="3021"/>
                  <a:pt x="53800" y="3021"/>
                </a:cubicBezTo>
                <a:lnTo>
                  <a:pt x="53517" y="3021"/>
                </a:lnTo>
                <a:cubicBezTo>
                  <a:pt x="53457" y="3003"/>
                  <a:pt x="53397" y="2995"/>
                  <a:pt x="53337" y="2995"/>
                </a:cubicBezTo>
                <a:cubicBezTo>
                  <a:pt x="53118" y="2995"/>
                  <a:pt x="52910" y="3104"/>
                  <a:pt x="52751" y="3263"/>
                </a:cubicBezTo>
                <a:cubicBezTo>
                  <a:pt x="52590" y="3303"/>
                  <a:pt x="52469" y="3384"/>
                  <a:pt x="52388" y="3545"/>
                </a:cubicBezTo>
                <a:cubicBezTo>
                  <a:pt x="52227" y="3626"/>
                  <a:pt x="52146" y="3747"/>
                  <a:pt x="52106" y="3908"/>
                </a:cubicBezTo>
                <a:lnTo>
                  <a:pt x="52065" y="3989"/>
                </a:lnTo>
                <a:lnTo>
                  <a:pt x="52065" y="4029"/>
                </a:lnTo>
                <a:cubicBezTo>
                  <a:pt x="51985" y="4069"/>
                  <a:pt x="51945" y="4069"/>
                  <a:pt x="51904" y="4069"/>
                </a:cubicBezTo>
                <a:cubicBezTo>
                  <a:pt x="51662" y="4069"/>
                  <a:pt x="51461" y="4150"/>
                  <a:pt x="51299" y="4352"/>
                </a:cubicBezTo>
                <a:cubicBezTo>
                  <a:pt x="51178" y="4352"/>
                  <a:pt x="51057" y="4432"/>
                  <a:pt x="50977" y="4513"/>
                </a:cubicBezTo>
                <a:cubicBezTo>
                  <a:pt x="50869" y="4544"/>
                  <a:pt x="50761" y="4557"/>
                  <a:pt x="50655" y="4557"/>
                </a:cubicBezTo>
                <a:cubicBezTo>
                  <a:pt x="50485" y="4557"/>
                  <a:pt x="50320" y="4522"/>
                  <a:pt x="50170" y="4473"/>
                </a:cubicBezTo>
                <a:cubicBezTo>
                  <a:pt x="49928" y="4432"/>
                  <a:pt x="49686" y="4392"/>
                  <a:pt x="49484" y="4392"/>
                </a:cubicBezTo>
                <a:cubicBezTo>
                  <a:pt x="49409" y="4397"/>
                  <a:pt x="49341" y="4399"/>
                  <a:pt x="49279" y="4399"/>
                </a:cubicBezTo>
                <a:cubicBezTo>
                  <a:pt x="48812" y="4399"/>
                  <a:pt x="48709" y="4255"/>
                  <a:pt x="48638" y="3827"/>
                </a:cubicBezTo>
                <a:cubicBezTo>
                  <a:pt x="48597" y="3585"/>
                  <a:pt x="48436" y="3424"/>
                  <a:pt x="48194" y="3384"/>
                </a:cubicBezTo>
                <a:cubicBezTo>
                  <a:pt x="47992" y="3384"/>
                  <a:pt x="47791" y="3505"/>
                  <a:pt x="47710" y="3706"/>
                </a:cubicBezTo>
                <a:cubicBezTo>
                  <a:pt x="47629" y="3827"/>
                  <a:pt x="47549" y="3868"/>
                  <a:pt x="47307" y="3948"/>
                </a:cubicBezTo>
                <a:cubicBezTo>
                  <a:pt x="47226" y="3948"/>
                  <a:pt x="47145" y="3989"/>
                  <a:pt x="47065" y="4029"/>
                </a:cubicBezTo>
                <a:cubicBezTo>
                  <a:pt x="46864" y="3895"/>
                  <a:pt x="46636" y="3817"/>
                  <a:pt x="46403" y="3817"/>
                </a:cubicBezTo>
                <a:cubicBezTo>
                  <a:pt x="46355" y="3817"/>
                  <a:pt x="46307" y="3820"/>
                  <a:pt x="46258" y="3827"/>
                </a:cubicBezTo>
                <a:lnTo>
                  <a:pt x="45452" y="3827"/>
                </a:lnTo>
                <a:cubicBezTo>
                  <a:pt x="45320" y="3837"/>
                  <a:pt x="45192" y="3842"/>
                  <a:pt x="45065" y="3842"/>
                </a:cubicBezTo>
                <a:cubicBezTo>
                  <a:pt x="44683" y="3842"/>
                  <a:pt x="44312" y="3797"/>
                  <a:pt x="43919" y="3706"/>
                </a:cubicBezTo>
                <a:lnTo>
                  <a:pt x="43717" y="3424"/>
                </a:lnTo>
                <a:cubicBezTo>
                  <a:pt x="43475" y="3182"/>
                  <a:pt x="43274" y="2940"/>
                  <a:pt x="43072" y="2658"/>
                </a:cubicBezTo>
                <a:cubicBezTo>
                  <a:pt x="43032" y="2537"/>
                  <a:pt x="43032" y="2456"/>
                  <a:pt x="43032" y="2375"/>
                </a:cubicBezTo>
                <a:cubicBezTo>
                  <a:pt x="43072" y="2012"/>
                  <a:pt x="42870" y="1690"/>
                  <a:pt x="42508" y="1569"/>
                </a:cubicBezTo>
                <a:cubicBezTo>
                  <a:pt x="42415" y="1538"/>
                  <a:pt x="42317" y="1525"/>
                  <a:pt x="42217" y="1525"/>
                </a:cubicBezTo>
                <a:cubicBezTo>
                  <a:pt x="42056" y="1525"/>
                  <a:pt x="41891" y="1559"/>
                  <a:pt x="41741" y="1609"/>
                </a:cubicBezTo>
                <a:cubicBezTo>
                  <a:pt x="41627" y="1638"/>
                  <a:pt x="41513" y="1666"/>
                  <a:pt x="41399" y="1666"/>
                </a:cubicBezTo>
                <a:cubicBezTo>
                  <a:pt x="41352" y="1666"/>
                  <a:pt x="41305" y="1661"/>
                  <a:pt x="41257" y="1649"/>
                </a:cubicBezTo>
                <a:cubicBezTo>
                  <a:pt x="41221" y="1644"/>
                  <a:pt x="41186" y="1642"/>
                  <a:pt x="41152" y="1642"/>
                </a:cubicBezTo>
                <a:cubicBezTo>
                  <a:pt x="40916" y="1642"/>
                  <a:pt x="40723" y="1761"/>
                  <a:pt x="40652" y="1972"/>
                </a:cubicBezTo>
                <a:cubicBezTo>
                  <a:pt x="40330" y="2617"/>
                  <a:pt x="40007" y="3222"/>
                  <a:pt x="39644" y="3827"/>
                </a:cubicBezTo>
                <a:cubicBezTo>
                  <a:pt x="39322" y="4311"/>
                  <a:pt x="39039" y="4755"/>
                  <a:pt x="38797" y="5279"/>
                </a:cubicBezTo>
                <a:cubicBezTo>
                  <a:pt x="38354" y="5561"/>
                  <a:pt x="38031" y="6005"/>
                  <a:pt x="37829" y="6489"/>
                </a:cubicBezTo>
                <a:cubicBezTo>
                  <a:pt x="37749" y="6529"/>
                  <a:pt x="37708" y="6570"/>
                  <a:pt x="37628" y="6650"/>
                </a:cubicBezTo>
                <a:cubicBezTo>
                  <a:pt x="37426" y="6731"/>
                  <a:pt x="37265" y="6892"/>
                  <a:pt x="37103" y="7054"/>
                </a:cubicBezTo>
                <a:cubicBezTo>
                  <a:pt x="36821" y="7094"/>
                  <a:pt x="36498" y="7215"/>
                  <a:pt x="36216" y="7376"/>
                </a:cubicBezTo>
                <a:cubicBezTo>
                  <a:pt x="36095" y="7457"/>
                  <a:pt x="35934" y="7497"/>
                  <a:pt x="35813" y="7578"/>
                </a:cubicBezTo>
                <a:cubicBezTo>
                  <a:pt x="35490" y="7699"/>
                  <a:pt x="35168" y="7779"/>
                  <a:pt x="34845" y="7860"/>
                </a:cubicBezTo>
                <a:cubicBezTo>
                  <a:pt x="33837" y="8142"/>
                  <a:pt x="32829" y="8384"/>
                  <a:pt x="32062" y="9312"/>
                </a:cubicBezTo>
                <a:cubicBezTo>
                  <a:pt x="31901" y="9514"/>
                  <a:pt x="31699" y="9675"/>
                  <a:pt x="31498" y="9796"/>
                </a:cubicBezTo>
                <a:cubicBezTo>
                  <a:pt x="31014" y="9998"/>
                  <a:pt x="30651" y="10401"/>
                  <a:pt x="30489" y="10885"/>
                </a:cubicBezTo>
                <a:lnTo>
                  <a:pt x="30409" y="11086"/>
                </a:lnTo>
                <a:cubicBezTo>
                  <a:pt x="30368" y="11369"/>
                  <a:pt x="30247" y="11611"/>
                  <a:pt x="30167" y="11893"/>
                </a:cubicBezTo>
                <a:lnTo>
                  <a:pt x="29159" y="12901"/>
                </a:lnTo>
                <a:cubicBezTo>
                  <a:pt x="28594" y="13426"/>
                  <a:pt x="28271" y="14111"/>
                  <a:pt x="28231" y="14837"/>
                </a:cubicBezTo>
                <a:cubicBezTo>
                  <a:pt x="28191" y="15039"/>
                  <a:pt x="28150" y="15240"/>
                  <a:pt x="28110" y="15402"/>
                </a:cubicBezTo>
                <a:lnTo>
                  <a:pt x="28110" y="15482"/>
                </a:lnTo>
                <a:cubicBezTo>
                  <a:pt x="27908" y="15926"/>
                  <a:pt x="27949" y="16450"/>
                  <a:pt x="28191" y="16854"/>
                </a:cubicBezTo>
                <a:cubicBezTo>
                  <a:pt x="28392" y="17055"/>
                  <a:pt x="28392" y="17337"/>
                  <a:pt x="28191" y="17539"/>
                </a:cubicBezTo>
                <a:cubicBezTo>
                  <a:pt x="27989" y="17821"/>
                  <a:pt x="27787" y="18063"/>
                  <a:pt x="27586" y="18346"/>
                </a:cubicBezTo>
                <a:cubicBezTo>
                  <a:pt x="26739" y="19354"/>
                  <a:pt x="25973" y="20362"/>
                  <a:pt x="24763" y="20846"/>
                </a:cubicBezTo>
                <a:lnTo>
                  <a:pt x="24521" y="20927"/>
                </a:lnTo>
                <a:cubicBezTo>
                  <a:pt x="24158" y="21048"/>
                  <a:pt x="23835" y="21209"/>
                  <a:pt x="23593" y="21451"/>
                </a:cubicBezTo>
                <a:cubicBezTo>
                  <a:pt x="22585" y="22379"/>
                  <a:pt x="21294" y="22943"/>
                  <a:pt x="19923" y="22984"/>
                </a:cubicBezTo>
                <a:lnTo>
                  <a:pt x="19560" y="22984"/>
                </a:lnTo>
                <a:cubicBezTo>
                  <a:pt x="19448" y="22975"/>
                  <a:pt x="19328" y="22966"/>
                  <a:pt x="19203" y="22966"/>
                </a:cubicBezTo>
                <a:cubicBezTo>
                  <a:pt x="18745" y="22966"/>
                  <a:pt x="18241" y="23083"/>
                  <a:pt x="17987" y="23750"/>
                </a:cubicBezTo>
                <a:lnTo>
                  <a:pt x="17745" y="23992"/>
                </a:lnTo>
                <a:cubicBezTo>
                  <a:pt x="17100" y="24798"/>
                  <a:pt x="16576" y="25686"/>
                  <a:pt x="16132" y="26654"/>
                </a:cubicBezTo>
                <a:lnTo>
                  <a:pt x="15810" y="26815"/>
                </a:lnTo>
                <a:cubicBezTo>
                  <a:pt x="15487" y="26976"/>
                  <a:pt x="15124" y="27137"/>
                  <a:pt x="14801" y="27258"/>
                </a:cubicBezTo>
                <a:lnTo>
                  <a:pt x="14600" y="27339"/>
                </a:lnTo>
                <a:cubicBezTo>
                  <a:pt x="14035" y="27500"/>
                  <a:pt x="13350" y="27742"/>
                  <a:pt x="13188" y="28630"/>
                </a:cubicBezTo>
                <a:cubicBezTo>
                  <a:pt x="13148" y="28670"/>
                  <a:pt x="13148" y="28751"/>
                  <a:pt x="13067" y="28791"/>
                </a:cubicBezTo>
                <a:cubicBezTo>
                  <a:pt x="13027" y="28872"/>
                  <a:pt x="12946" y="28952"/>
                  <a:pt x="12906" y="29033"/>
                </a:cubicBezTo>
                <a:cubicBezTo>
                  <a:pt x="12785" y="29275"/>
                  <a:pt x="12664" y="29477"/>
                  <a:pt x="12503" y="29719"/>
                </a:cubicBezTo>
                <a:cubicBezTo>
                  <a:pt x="12019" y="30283"/>
                  <a:pt x="11777" y="31009"/>
                  <a:pt x="11696" y="31735"/>
                </a:cubicBezTo>
                <a:cubicBezTo>
                  <a:pt x="11696" y="32179"/>
                  <a:pt x="11414" y="32582"/>
                  <a:pt x="11051" y="32743"/>
                </a:cubicBezTo>
                <a:cubicBezTo>
                  <a:pt x="10567" y="33026"/>
                  <a:pt x="10123" y="33348"/>
                  <a:pt x="9720" y="33751"/>
                </a:cubicBezTo>
                <a:cubicBezTo>
                  <a:pt x="9397" y="34034"/>
                  <a:pt x="9034" y="34316"/>
                  <a:pt x="8631" y="34558"/>
                </a:cubicBezTo>
                <a:lnTo>
                  <a:pt x="8349" y="34881"/>
                </a:lnTo>
                <a:cubicBezTo>
                  <a:pt x="8147" y="35002"/>
                  <a:pt x="7986" y="35244"/>
                  <a:pt x="7986" y="35486"/>
                </a:cubicBezTo>
                <a:cubicBezTo>
                  <a:pt x="7905" y="35889"/>
                  <a:pt x="7704" y="36252"/>
                  <a:pt x="7462" y="36574"/>
                </a:cubicBezTo>
                <a:cubicBezTo>
                  <a:pt x="7260" y="36897"/>
                  <a:pt x="7099" y="37260"/>
                  <a:pt x="6978" y="37583"/>
                </a:cubicBezTo>
                <a:cubicBezTo>
                  <a:pt x="6776" y="37704"/>
                  <a:pt x="6655" y="37905"/>
                  <a:pt x="6655" y="38107"/>
                </a:cubicBezTo>
                <a:lnTo>
                  <a:pt x="6534" y="38228"/>
                </a:lnTo>
                <a:cubicBezTo>
                  <a:pt x="6413" y="38430"/>
                  <a:pt x="6292" y="38591"/>
                  <a:pt x="6211" y="38793"/>
                </a:cubicBezTo>
                <a:cubicBezTo>
                  <a:pt x="6131" y="38833"/>
                  <a:pt x="6131" y="38954"/>
                  <a:pt x="6090" y="39035"/>
                </a:cubicBezTo>
                <a:cubicBezTo>
                  <a:pt x="6090" y="39075"/>
                  <a:pt x="6050" y="39115"/>
                  <a:pt x="6090" y="39115"/>
                </a:cubicBezTo>
                <a:lnTo>
                  <a:pt x="6050" y="39115"/>
                </a:lnTo>
                <a:cubicBezTo>
                  <a:pt x="5566" y="39115"/>
                  <a:pt x="5163" y="39398"/>
                  <a:pt x="4961" y="39841"/>
                </a:cubicBezTo>
                <a:lnTo>
                  <a:pt x="4921" y="39881"/>
                </a:lnTo>
                <a:cubicBezTo>
                  <a:pt x="4477" y="40688"/>
                  <a:pt x="4114" y="41575"/>
                  <a:pt x="3913" y="42503"/>
                </a:cubicBezTo>
                <a:cubicBezTo>
                  <a:pt x="3872" y="42745"/>
                  <a:pt x="3792" y="43027"/>
                  <a:pt x="3711" y="43229"/>
                </a:cubicBezTo>
                <a:cubicBezTo>
                  <a:pt x="3711" y="43269"/>
                  <a:pt x="3671" y="43350"/>
                  <a:pt x="3671" y="43390"/>
                </a:cubicBezTo>
                <a:cubicBezTo>
                  <a:pt x="3550" y="43592"/>
                  <a:pt x="3509" y="43874"/>
                  <a:pt x="3590" y="44116"/>
                </a:cubicBezTo>
                <a:cubicBezTo>
                  <a:pt x="3671" y="44277"/>
                  <a:pt x="3792" y="44358"/>
                  <a:pt x="3953" y="44398"/>
                </a:cubicBezTo>
                <a:cubicBezTo>
                  <a:pt x="3996" y="44409"/>
                  <a:pt x="4039" y="44414"/>
                  <a:pt x="4083" y="44414"/>
                </a:cubicBezTo>
                <a:cubicBezTo>
                  <a:pt x="4201" y="44414"/>
                  <a:pt x="4319" y="44377"/>
                  <a:pt x="4437" y="44318"/>
                </a:cubicBezTo>
                <a:cubicBezTo>
                  <a:pt x="4437" y="44277"/>
                  <a:pt x="4477" y="44277"/>
                  <a:pt x="4518" y="44237"/>
                </a:cubicBezTo>
                <a:cubicBezTo>
                  <a:pt x="4558" y="44600"/>
                  <a:pt x="4719" y="45084"/>
                  <a:pt x="5082" y="45165"/>
                </a:cubicBezTo>
                <a:cubicBezTo>
                  <a:pt x="5243" y="45165"/>
                  <a:pt x="5284" y="45245"/>
                  <a:pt x="5364" y="45407"/>
                </a:cubicBezTo>
                <a:cubicBezTo>
                  <a:pt x="5364" y="45487"/>
                  <a:pt x="5405" y="45528"/>
                  <a:pt x="5445" y="45608"/>
                </a:cubicBezTo>
                <a:cubicBezTo>
                  <a:pt x="5485" y="45649"/>
                  <a:pt x="5445" y="45729"/>
                  <a:pt x="5485" y="45810"/>
                </a:cubicBezTo>
                <a:cubicBezTo>
                  <a:pt x="5526" y="45971"/>
                  <a:pt x="5526" y="46132"/>
                  <a:pt x="5526" y="46294"/>
                </a:cubicBezTo>
                <a:cubicBezTo>
                  <a:pt x="5526" y="46415"/>
                  <a:pt x="5445" y="46455"/>
                  <a:pt x="5284" y="46576"/>
                </a:cubicBezTo>
                <a:cubicBezTo>
                  <a:pt x="5082" y="46697"/>
                  <a:pt x="4921" y="46899"/>
                  <a:pt x="4880" y="47141"/>
                </a:cubicBezTo>
                <a:cubicBezTo>
                  <a:pt x="4759" y="47342"/>
                  <a:pt x="4719" y="47544"/>
                  <a:pt x="4759" y="47786"/>
                </a:cubicBezTo>
                <a:lnTo>
                  <a:pt x="4759" y="47947"/>
                </a:lnTo>
                <a:cubicBezTo>
                  <a:pt x="4397" y="48270"/>
                  <a:pt x="4356" y="48835"/>
                  <a:pt x="4679" y="49238"/>
                </a:cubicBezTo>
                <a:cubicBezTo>
                  <a:pt x="4759" y="49318"/>
                  <a:pt x="4840" y="49439"/>
                  <a:pt x="4880" y="49560"/>
                </a:cubicBezTo>
                <a:cubicBezTo>
                  <a:pt x="4961" y="49681"/>
                  <a:pt x="5042" y="49843"/>
                  <a:pt x="5163" y="49964"/>
                </a:cubicBezTo>
                <a:cubicBezTo>
                  <a:pt x="5163" y="50327"/>
                  <a:pt x="5203" y="50730"/>
                  <a:pt x="5243" y="51133"/>
                </a:cubicBezTo>
                <a:cubicBezTo>
                  <a:pt x="5324" y="51577"/>
                  <a:pt x="5324" y="52061"/>
                  <a:pt x="5284" y="52545"/>
                </a:cubicBezTo>
                <a:cubicBezTo>
                  <a:pt x="5122" y="52908"/>
                  <a:pt x="5042" y="53311"/>
                  <a:pt x="5001" y="53714"/>
                </a:cubicBezTo>
                <a:cubicBezTo>
                  <a:pt x="4921" y="53835"/>
                  <a:pt x="4880" y="53997"/>
                  <a:pt x="4880" y="54118"/>
                </a:cubicBezTo>
                <a:cubicBezTo>
                  <a:pt x="4638" y="54521"/>
                  <a:pt x="4397" y="54924"/>
                  <a:pt x="4276" y="55368"/>
                </a:cubicBezTo>
                <a:cubicBezTo>
                  <a:pt x="4155" y="55448"/>
                  <a:pt x="4114" y="55569"/>
                  <a:pt x="4074" y="55690"/>
                </a:cubicBezTo>
                <a:cubicBezTo>
                  <a:pt x="3993" y="55771"/>
                  <a:pt x="3953" y="55892"/>
                  <a:pt x="3953" y="56013"/>
                </a:cubicBezTo>
                <a:cubicBezTo>
                  <a:pt x="3832" y="56134"/>
                  <a:pt x="3751" y="56295"/>
                  <a:pt x="3711" y="56497"/>
                </a:cubicBezTo>
                <a:cubicBezTo>
                  <a:pt x="3590" y="56618"/>
                  <a:pt x="3550" y="56779"/>
                  <a:pt x="3550" y="56941"/>
                </a:cubicBezTo>
                <a:cubicBezTo>
                  <a:pt x="3429" y="57021"/>
                  <a:pt x="3388" y="57183"/>
                  <a:pt x="3429" y="57344"/>
                </a:cubicBezTo>
                <a:cubicBezTo>
                  <a:pt x="3227" y="57586"/>
                  <a:pt x="3146" y="57828"/>
                  <a:pt x="3146" y="58110"/>
                </a:cubicBezTo>
                <a:cubicBezTo>
                  <a:pt x="3025" y="59723"/>
                  <a:pt x="2017" y="61175"/>
                  <a:pt x="525" y="61861"/>
                </a:cubicBezTo>
                <a:lnTo>
                  <a:pt x="485" y="61861"/>
                </a:lnTo>
                <a:cubicBezTo>
                  <a:pt x="202" y="61901"/>
                  <a:pt x="1" y="62143"/>
                  <a:pt x="41" y="62425"/>
                </a:cubicBezTo>
                <a:cubicBezTo>
                  <a:pt x="41" y="62627"/>
                  <a:pt x="122" y="62788"/>
                  <a:pt x="283" y="62950"/>
                </a:cubicBezTo>
                <a:cubicBezTo>
                  <a:pt x="404" y="63030"/>
                  <a:pt x="565" y="63071"/>
                  <a:pt x="727" y="63071"/>
                </a:cubicBezTo>
                <a:cubicBezTo>
                  <a:pt x="848" y="63071"/>
                  <a:pt x="888" y="63071"/>
                  <a:pt x="969" y="63353"/>
                </a:cubicBezTo>
                <a:cubicBezTo>
                  <a:pt x="1090" y="63635"/>
                  <a:pt x="1211" y="63877"/>
                  <a:pt x="1332" y="64119"/>
                </a:cubicBezTo>
                <a:cubicBezTo>
                  <a:pt x="1614" y="64442"/>
                  <a:pt x="1735" y="64885"/>
                  <a:pt x="1694" y="65289"/>
                </a:cubicBezTo>
                <a:lnTo>
                  <a:pt x="1614" y="65571"/>
                </a:lnTo>
                <a:lnTo>
                  <a:pt x="1936" y="65652"/>
                </a:lnTo>
                <a:cubicBezTo>
                  <a:pt x="1936" y="65652"/>
                  <a:pt x="1936" y="65692"/>
                  <a:pt x="1936" y="65732"/>
                </a:cubicBezTo>
                <a:cubicBezTo>
                  <a:pt x="1936" y="65853"/>
                  <a:pt x="1936" y="65974"/>
                  <a:pt x="1936" y="66095"/>
                </a:cubicBezTo>
                <a:cubicBezTo>
                  <a:pt x="1815" y="66095"/>
                  <a:pt x="1694" y="66136"/>
                  <a:pt x="1573" y="66216"/>
                </a:cubicBezTo>
                <a:cubicBezTo>
                  <a:pt x="1493" y="66297"/>
                  <a:pt x="1452" y="66418"/>
                  <a:pt x="1452" y="66499"/>
                </a:cubicBezTo>
                <a:cubicBezTo>
                  <a:pt x="1412" y="66620"/>
                  <a:pt x="1412" y="66700"/>
                  <a:pt x="1372" y="66821"/>
                </a:cubicBezTo>
                <a:lnTo>
                  <a:pt x="1372" y="66862"/>
                </a:lnTo>
                <a:cubicBezTo>
                  <a:pt x="1412" y="67467"/>
                  <a:pt x="1372" y="68031"/>
                  <a:pt x="1332" y="68636"/>
                </a:cubicBezTo>
                <a:cubicBezTo>
                  <a:pt x="1251" y="69120"/>
                  <a:pt x="1049" y="70370"/>
                  <a:pt x="2299" y="70854"/>
                </a:cubicBezTo>
                <a:cubicBezTo>
                  <a:pt x="2299" y="70895"/>
                  <a:pt x="2299" y="70895"/>
                  <a:pt x="2299" y="70935"/>
                </a:cubicBezTo>
                <a:cubicBezTo>
                  <a:pt x="2299" y="70975"/>
                  <a:pt x="2299" y="71016"/>
                  <a:pt x="2299" y="71016"/>
                </a:cubicBezTo>
                <a:cubicBezTo>
                  <a:pt x="2299" y="71338"/>
                  <a:pt x="2420" y="71620"/>
                  <a:pt x="2662" y="71862"/>
                </a:cubicBezTo>
                <a:cubicBezTo>
                  <a:pt x="2501" y="71862"/>
                  <a:pt x="2380" y="71903"/>
                  <a:pt x="2259" y="71983"/>
                </a:cubicBezTo>
                <a:cubicBezTo>
                  <a:pt x="2098" y="72064"/>
                  <a:pt x="1977" y="72225"/>
                  <a:pt x="1936" y="72387"/>
                </a:cubicBezTo>
                <a:cubicBezTo>
                  <a:pt x="1936" y="72508"/>
                  <a:pt x="1936" y="72629"/>
                  <a:pt x="1977" y="72709"/>
                </a:cubicBezTo>
                <a:cubicBezTo>
                  <a:pt x="1815" y="72750"/>
                  <a:pt x="1654" y="72951"/>
                  <a:pt x="1694" y="73153"/>
                </a:cubicBezTo>
                <a:cubicBezTo>
                  <a:pt x="1694" y="73395"/>
                  <a:pt x="1735" y="73637"/>
                  <a:pt x="2178" y="73718"/>
                </a:cubicBezTo>
                <a:lnTo>
                  <a:pt x="2219" y="73718"/>
                </a:lnTo>
                <a:cubicBezTo>
                  <a:pt x="2259" y="73758"/>
                  <a:pt x="2299" y="73798"/>
                  <a:pt x="2380" y="73798"/>
                </a:cubicBezTo>
                <a:cubicBezTo>
                  <a:pt x="2340" y="74000"/>
                  <a:pt x="2420" y="74202"/>
                  <a:pt x="2582" y="74363"/>
                </a:cubicBezTo>
                <a:cubicBezTo>
                  <a:pt x="2728" y="74461"/>
                  <a:pt x="2890" y="74514"/>
                  <a:pt x="3057" y="74514"/>
                </a:cubicBezTo>
                <a:cubicBezTo>
                  <a:pt x="3166" y="74514"/>
                  <a:pt x="3277" y="74491"/>
                  <a:pt x="3388" y="74443"/>
                </a:cubicBezTo>
                <a:lnTo>
                  <a:pt x="3509" y="74443"/>
                </a:lnTo>
                <a:cubicBezTo>
                  <a:pt x="3671" y="74403"/>
                  <a:pt x="3872" y="74323"/>
                  <a:pt x="3993" y="74202"/>
                </a:cubicBezTo>
                <a:cubicBezTo>
                  <a:pt x="4114" y="74081"/>
                  <a:pt x="4235" y="74040"/>
                  <a:pt x="4397" y="74000"/>
                </a:cubicBezTo>
                <a:cubicBezTo>
                  <a:pt x="4558" y="74000"/>
                  <a:pt x="4719" y="73919"/>
                  <a:pt x="4800" y="73798"/>
                </a:cubicBezTo>
                <a:cubicBezTo>
                  <a:pt x="4880" y="74081"/>
                  <a:pt x="5082" y="74363"/>
                  <a:pt x="5364" y="74524"/>
                </a:cubicBezTo>
                <a:cubicBezTo>
                  <a:pt x="5526" y="74685"/>
                  <a:pt x="5687" y="74806"/>
                  <a:pt x="5727" y="75008"/>
                </a:cubicBezTo>
                <a:cubicBezTo>
                  <a:pt x="5768" y="75129"/>
                  <a:pt x="5889" y="75250"/>
                  <a:pt x="6010" y="75290"/>
                </a:cubicBezTo>
                <a:cubicBezTo>
                  <a:pt x="6044" y="75297"/>
                  <a:pt x="6079" y="75301"/>
                  <a:pt x="6113" y="75301"/>
                </a:cubicBezTo>
                <a:cubicBezTo>
                  <a:pt x="6278" y="75301"/>
                  <a:pt x="6434" y="75222"/>
                  <a:pt x="6534" y="75089"/>
                </a:cubicBezTo>
                <a:lnTo>
                  <a:pt x="6574" y="75048"/>
                </a:lnTo>
                <a:cubicBezTo>
                  <a:pt x="6655" y="75331"/>
                  <a:pt x="6695" y="75613"/>
                  <a:pt x="6695" y="75895"/>
                </a:cubicBezTo>
                <a:cubicBezTo>
                  <a:pt x="6695" y="76016"/>
                  <a:pt x="6736" y="76137"/>
                  <a:pt x="6816" y="76178"/>
                </a:cubicBezTo>
                <a:cubicBezTo>
                  <a:pt x="6978" y="76339"/>
                  <a:pt x="7099" y="76460"/>
                  <a:pt x="7179" y="76621"/>
                </a:cubicBezTo>
                <a:cubicBezTo>
                  <a:pt x="7421" y="77025"/>
                  <a:pt x="7744" y="77347"/>
                  <a:pt x="8147" y="77549"/>
                </a:cubicBezTo>
                <a:cubicBezTo>
                  <a:pt x="8429" y="77710"/>
                  <a:pt x="8671" y="77912"/>
                  <a:pt x="8913" y="78113"/>
                </a:cubicBezTo>
                <a:cubicBezTo>
                  <a:pt x="8994" y="78234"/>
                  <a:pt x="9115" y="78355"/>
                  <a:pt x="9236" y="78476"/>
                </a:cubicBezTo>
                <a:cubicBezTo>
                  <a:pt x="9115" y="78476"/>
                  <a:pt x="8994" y="78557"/>
                  <a:pt x="8913" y="78678"/>
                </a:cubicBezTo>
                <a:cubicBezTo>
                  <a:pt x="8833" y="78799"/>
                  <a:pt x="8792" y="78960"/>
                  <a:pt x="8873" y="79122"/>
                </a:cubicBezTo>
                <a:lnTo>
                  <a:pt x="8913" y="79404"/>
                </a:lnTo>
                <a:lnTo>
                  <a:pt x="9236" y="79323"/>
                </a:lnTo>
                <a:cubicBezTo>
                  <a:pt x="9326" y="79301"/>
                  <a:pt x="9403" y="79290"/>
                  <a:pt x="9471" y="79290"/>
                </a:cubicBezTo>
                <a:cubicBezTo>
                  <a:pt x="9768" y="79290"/>
                  <a:pt x="9878" y="79509"/>
                  <a:pt x="10043" y="79969"/>
                </a:cubicBezTo>
                <a:lnTo>
                  <a:pt x="10164" y="80251"/>
                </a:lnTo>
                <a:cubicBezTo>
                  <a:pt x="10244" y="80493"/>
                  <a:pt x="10285" y="80695"/>
                  <a:pt x="10244" y="80936"/>
                </a:cubicBezTo>
                <a:cubicBezTo>
                  <a:pt x="10244" y="81219"/>
                  <a:pt x="10285" y="81501"/>
                  <a:pt x="10365" y="81783"/>
                </a:cubicBezTo>
                <a:cubicBezTo>
                  <a:pt x="10285" y="81824"/>
                  <a:pt x="10204" y="81864"/>
                  <a:pt x="10164" y="81945"/>
                </a:cubicBezTo>
                <a:cubicBezTo>
                  <a:pt x="10083" y="82187"/>
                  <a:pt x="10123" y="82429"/>
                  <a:pt x="10285" y="82590"/>
                </a:cubicBezTo>
                <a:cubicBezTo>
                  <a:pt x="10406" y="82671"/>
                  <a:pt x="10446" y="82711"/>
                  <a:pt x="10285" y="83114"/>
                </a:cubicBezTo>
                <a:lnTo>
                  <a:pt x="9962" y="83760"/>
                </a:lnTo>
                <a:lnTo>
                  <a:pt x="10648" y="83518"/>
                </a:lnTo>
                <a:cubicBezTo>
                  <a:pt x="10809" y="83477"/>
                  <a:pt x="11010" y="83397"/>
                  <a:pt x="11172" y="83397"/>
                </a:cubicBezTo>
                <a:cubicBezTo>
                  <a:pt x="11172" y="83518"/>
                  <a:pt x="11172" y="83598"/>
                  <a:pt x="11131" y="83719"/>
                </a:cubicBezTo>
                <a:cubicBezTo>
                  <a:pt x="11051" y="83840"/>
                  <a:pt x="11091" y="84001"/>
                  <a:pt x="11172" y="84122"/>
                </a:cubicBezTo>
                <a:cubicBezTo>
                  <a:pt x="11051" y="84163"/>
                  <a:pt x="10970" y="84163"/>
                  <a:pt x="10890" y="84203"/>
                </a:cubicBezTo>
                <a:lnTo>
                  <a:pt x="10648" y="84324"/>
                </a:lnTo>
                <a:lnTo>
                  <a:pt x="10728" y="84647"/>
                </a:lnTo>
                <a:cubicBezTo>
                  <a:pt x="10769" y="84808"/>
                  <a:pt x="10849" y="85211"/>
                  <a:pt x="11212" y="85252"/>
                </a:cubicBezTo>
                <a:cubicBezTo>
                  <a:pt x="11575" y="85332"/>
                  <a:pt x="11898" y="85453"/>
                  <a:pt x="12180" y="85655"/>
                </a:cubicBezTo>
                <a:cubicBezTo>
                  <a:pt x="12382" y="85776"/>
                  <a:pt x="12583" y="85857"/>
                  <a:pt x="12785" y="85937"/>
                </a:cubicBezTo>
                <a:lnTo>
                  <a:pt x="13269" y="86139"/>
                </a:lnTo>
                <a:cubicBezTo>
                  <a:pt x="13874" y="86341"/>
                  <a:pt x="14438" y="86663"/>
                  <a:pt x="14882" y="87107"/>
                </a:cubicBezTo>
                <a:cubicBezTo>
                  <a:pt x="15406" y="87792"/>
                  <a:pt x="16052" y="88276"/>
                  <a:pt x="16818" y="88639"/>
                </a:cubicBezTo>
                <a:cubicBezTo>
                  <a:pt x="16818" y="89123"/>
                  <a:pt x="17100" y="89406"/>
                  <a:pt x="17705" y="89527"/>
                </a:cubicBezTo>
                <a:cubicBezTo>
                  <a:pt x="18149" y="89648"/>
                  <a:pt x="18512" y="89890"/>
                  <a:pt x="18794" y="90212"/>
                </a:cubicBezTo>
                <a:cubicBezTo>
                  <a:pt x="18915" y="90333"/>
                  <a:pt x="19036" y="90454"/>
                  <a:pt x="19157" y="90535"/>
                </a:cubicBezTo>
                <a:cubicBezTo>
                  <a:pt x="19560" y="90857"/>
                  <a:pt x="19883" y="91220"/>
                  <a:pt x="20206" y="91624"/>
                </a:cubicBezTo>
                <a:cubicBezTo>
                  <a:pt x="20649" y="92148"/>
                  <a:pt x="21133" y="92632"/>
                  <a:pt x="21698" y="93035"/>
                </a:cubicBezTo>
                <a:cubicBezTo>
                  <a:pt x="22545" y="93559"/>
                  <a:pt x="23392" y="94043"/>
                  <a:pt x="24319" y="94406"/>
                </a:cubicBezTo>
                <a:cubicBezTo>
                  <a:pt x="24843" y="94648"/>
                  <a:pt x="25327" y="94890"/>
                  <a:pt x="25852" y="95132"/>
                </a:cubicBezTo>
                <a:cubicBezTo>
                  <a:pt x="26015" y="95223"/>
                  <a:pt x="26203" y="95265"/>
                  <a:pt x="26394" y="95265"/>
                </a:cubicBezTo>
                <a:cubicBezTo>
                  <a:pt x="26626" y="95265"/>
                  <a:pt x="26862" y="95203"/>
                  <a:pt x="27061" y="95092"/>
                </a:cubicBezTo>
                <a:lnTo>
                  <a:pt x="27586" y="94850"/>
                </a:lnTo>
                <a:cubicBezTo>
                  <a:pt x="28150" y="94568"/>
                  <a:pt x="28715" y="94326"/>
                  <a:pt x="29320" y="94124"/>
                </a:cubicBezTo>
                <a:cubicBezTo>
                  <a:pt x="29683" y="94003"/>
                  <a:pt x="30046" y="93842"/>
                  <a:pt x="30368" y="93680"/>
                </a:cubicBezTo>
                <a:cubicBezTo>
                  <a:pt x="30772" y="93519"/>
                  <a:pt x="31135" y="93358"/>
                  <a:pt x="31538" y="93237"/>
                </a:cubicBezTo>
                <a:cubicBezTo>
                  <a:pt x="32506" y="93076"/>
                  <a:pt x="33433" y="92995"/>
                  <a:pt x="34361" y="92914"/>
                </a:cubicBezTo>
                <a:cubicBezTo>
                  <a:pt x="34845" y="92874"/>
                  <a:pt x="35329" y="92874"/>
                  <a:pt x="35813" y="92793"/>
                </a:cubicBezTo>
                <a:cubicBezTo>
                  <a:pt x="35931" y="92788"/>
                  <a:pt x="36049" y="92786"/>
                  <a:pt x="36166" y="92786"/>
                </a:cubicBezTo>
                <a:cubicBezTo>
                  <a:pt x="36975" y="92786"/>
                  <a:pt x="37781" y="92905"/>
                  <a:pt x="38555" y="93116"/>
                </a:cubicBezTo>
                <a:lnTo>
                  <a:pt x="39281" y="93237"/>
                </a:lnTo>
                <a:lnTo>
                  <a:pt x="39765" y="93318"/>
                </a:lnTo>
                <a:cubicBezTo>
                  <a:pt x="40330" y="93358"/>
                  <a:pt x="40854" y="93559"/>
                  <a:pt x="41338" y="93842"/>
                </a:cubicBezTo>
                <a:cubicBezTo>
                  <a:pt x="41536" y="94039"/>
                  <a:pt x="41812" y="94138"/>
                  <a:pt x="42085" y="94138"/>
                </a:cubicBezTo>
                <a:cubicBezTo>
                  <a:pt x="42202" y="94138"/>
                  <a:pt x="42318" y="94120"/>
                  <a:pt x="42427" y="94084"/>
                </a:cubicBezTo>
                <a:lnTo>
                  <a:pt x="42548" y="94084"/>
                </a:lnTo>
                <a:cubicBezTo>
                  <a:pt x="42830" y="94003"/>
                  <a:pt x="43112" y="93842"/>
                  <a:pt x="43354" y="93640"/>
                </a:cubicBezTo>
                <a:cubicBezTo>
                  <a:pt x="43556" y="93519"/>
                  <a:pt x="43758" y="93398"/>
                  <a:pt x="43959" y="93318"/>
                </a:cubicBezTo>
                <a:cubicBezTo>
                  <a:pt x="44968" y="93197"/>
                  <a:pt x="45935" y="92874"/>
                  <a:pt x="46863" y="92430"/>
                </a:cubicBezTo>
                <a:lnTo>
                  <a:pt x="46944" y="92390"/>
                </a:lnTo>
                <a:cubicBezTo>
                  <a:pt x="47880" y="91835"/>
                  <a:pt x="48756" y="91340"/>
                  <a:pt x="49778" y="91340"/>
                </a:cubicBezTo>
                <a:cubicBezTo>
                  <a:pt x="49945" y="91340"/>
                  <a:pt x="50115" y="91353"/>
                  <a:pt x="50291" y="91382"/>
                </a:cubicBezTo>
                <a:cubicBezTo>
                  <a:pt x="50354" y="91398"/>
                  <a:pt x="50419" y="91405"/>
                  <a:pt x="50483" y="91405"/>
                </a:cubicBezTo>
                <a:cubicBezTo>
                  <a:pt x="50913" y="91405"/>
                  <a:pt x="51340" y="91071"/>
                  <a:pt x="51340" y="90615"/>
                </a:cubicBezTo>
                <a:cubicBezTo>
                  <a:pt x="51380" y="90454"/>
                  <a:pt x="51461" y="90333"/>
                  <a:pt x="51541" y="90333"/>
                </a:cubicBezTo>
                <a:cubicBezTo>
                  <a:pt x="51904" y="90293"/>
                  <a:pt x="52227" y="90212"/>
                  <a:pt x="52590" y="90091"/>
                </a:cubicBezTo>
                <a:cubicBezTo>
                  <a:pt x="52872" y="90011"/>
                  <a:pt x="53154" y="89930"/>
                  <a:pt x="53437" y="89890"/>
                </a:cubicBezTo>
                <a:lnTo>
                  <a:pt x="53800" y="89890"/>
                </a:lnTo>
                <a:cubicBezTo>
                  <a:pt x="55354" y="89687"/>
                  <a:pt x="56936" y="89597"/>
                  <a:pt x="58499" y="89597"/>
                </a:cubicBezTo>
                <a:cubicBezTo>
                  <a:pt x="58802" y="89597"/>
                  <a:pt x="59104" y="89601"/>
                  <a:pt x="59405" y="89607"/>
                </a:cubicBezTo>
                <a:cubicBezTo>
                  <a:pt x="60131" y="89607"/>
                  <a:pt x="60817" y="89890"/>
                  <a:pt x="61341" y="90373"/>
                </a:cubicBezTo>
                <a:cubicBezTo>
                  <a:pt x="62188" y="91422"/>
                  <a:pt x="62874" y="92632"/>
                  <a:pt x="63277" y="93922"/>
                </a:cubicBezTo>
                <a:cubicBezTo>
                  <a:pt x="63519" y="94890"/>
                  <a:pt x="64285" y="95616"/>
                  <a:pt x="65293" y="95778"/>
                </a:cubicBezTo>
                <a:cubicBezTo>
                  <a:pt x="65535" y="95804"/>
                  <a:pt x="65777" y="95818"/>
                  <a:pt x="66019" y="95818"/>
                </a:cubicBezTo>
                <a:cubicBezTo>
                  <a:pt x="66503" y="95818"/>
                  <a:pt x="66987" y="95764"/>
                  <a:pt x="67471" y="95657"/>
                </a:cubicBezTo>
                <a:cubicBezTo>
                  <a:pt x="67955" y="95576"/>
                  <a:pt x="68399" y="95536"/>
                  <a:pt x="68883" y="95495"/>
                </a:cubicBezTo>
                <a:cubicBezTo>
                  <a:pt x="69205" y="95495"/>
                  <a:pt x="69528" y="95415"/>
                  <a:pt x="69851" y="95294"/>
                </a:cubicBezTo>
                <a:cubicBezTo>
                  <a:pt x="70133" y="95213"/>
                  <a:pt x="70456" y="95173"/>
                  <a:pt x="70738" y="95132"/>
                </a:cubicBezTo>
                <a:lnTo>
                  <a:pt x="70940" y="95132"/>
                </a:lnTo>
                <a:cubicBezTo>
                  <a:pt x="71037" y="95154"/>
                  <a:pt x="71131" y="95164"/>
                  <a:pt x="71223" y="95164"/>
                </a:cubicBezTo>
                <a:cubicBezTo>
                  <a:pt x="71472" y="95164"/>
                  <a:pt x="71701" y="95089"/>
                  <a:pt x="71907" y="94971"/>
                </a:cubicBezTo>
                <a:cubicBezTo>
                  <a:pt x="71988" y="95092"/>
                  <a:pt x="72069" y="95173"/>
                  <a:pt x="72190" y="95213"/>
                </a:cubicBezTo>
                <a:cubicBezTo>
                  <a:pt x="72311" y="95273"/>
                  <a:pt x="72442" y="95304"/>
                  <a:pt x="72573" y="95304"/>
                </a:cubicBezTo>
                <a:cubicBezTo>
                  <a:pt x="72704" y="95304"/>
                  <a:pt x="72835" y="95273"/>
                  <a:pt x="72956" y="95213"/>
                </a:cubicBezTo>
                <a:cubicBezTo>
                  <a:pt x="72996" y="95334"/>
                  <a:pt x="73037" y="95455"/>
                  <a:pt x="73037" y="95576"/>
                </a:cubicBezTo>
                <a:cubicBezTo>
                  <a:pt x="73077" y="95939"/>
                  <a:pt x="73279" y="96302"/>
                  <a:pt x="73601" y="96463"/>
                </a:cubicBezTo>
                <a:cubicBezTo>
                  <a:pt x="73963" y="96717"/>
                  <a:pt x="74358" y="96873"/>
                  <a:pt x="74785" y="96873"/>
                </a:cubicBezTo>
                <a:cubicBezTo>
                  <a:pt x="74834" y="96873"/>
                  <a:pt x="74883" y="96871"/>
                  <a:pt x="74932" y="96866"/>
                </a:cubicBezTo>
                <a:lnTo>
                  <a:pt x="74932" y="96866"/>
                </a:lnTo>
                <a:cubicBezTo>
                  <a:pt x="74892" y="97350"/>
                  <a:pt x="75093" y="97794"/>
                  <a:pt x="75456" y="98117"/>
                </a:cubicBezTo>
                <a:cubicBezTo>
                  <a:pt x="75779" y="98359"/>
                  <a:pt x="75940" y="98762"/>
                  <a:pt x="75819" y="99125"/>
                </a:cubicBezTo>
                <a:cubicBezTo>
                  <a:pt x="75577" y="100012"/>
                  <a:pt x="75456" y="100940"/>
                  <a:pt x="75497" y="101827"/>
                </a:cubicBezTo>
                <a:cubicBezTo>
                  <a:pt x="75497" y="102029"/>
                  <a:pt x="75456" y="102271"/>
                  <a:pt x="75335" y="102432"/>
                </a:cubicBezTo>
                <a:cubicBezTo>
                  <a:pt x="75255" y="102593"/>
                  <a:pt x="75093" y="102795"/>
                  <a:pt x="74972" y="102956"/>
                </a:cubicBezTo>
                <a:cubicBezTo>
                  <a:pt x="74851" y="103158"/>
                  <a:pt x="74650" y="103480"/>
                  <a:pt x="74488" y="103722"/>
                </a:cubicBezTo>
                <a:lnTo>
                  <a:pt x="74448" y="103803"/>
                </a:lnTo>
                <a:cubicBezTo>
                  <a:pt x="74246" y="104005"/>
                  <a:pt x="74166" y="104327"/>
                  <a:pt x="74246" y="104610"/>
                </a:cubicBezTo>
                <a:cubicBezTo>
                  <a:pt x="74367" y="104811"/>
                  <a:pt x="74569" y="104932"/>
                  <a:pt x="74811" y="104932"/>
                </a:cubicBezTo>
                <a:cubicBezTo>
                  <a:pt x="74771" y="105134"/>
                  <a:pt x="74811" y="105295"/>
                  <a:pt x="74851" y="105457"/>
                </a:cubicBezTo>
                <a:cubicBezTo>
                  <a:pt x="74824" y="105453"/>
                  <a:pt x="74797" y="105451"/>
                  <a:pt x="74770" y="105451"/>
                </a:cubicBezTo>
                <a:cubicBezTo>
                  <a:pt x="74482" y="105451"/>
                  <a:pt x="74240" y="105645"/>
                  <a:pt x="74166" y="105941"/>
                </a:cubicBezTo>
                <a:cubicBezTo>
                  <a:pt x="74085" y="106223"/>
                  <a:pt x="74126" y="106545"/>
                  <a:pt x="74246" y="106787"/>
                </a:cubicBezTo>
                <a:lnTo>
                  <a:pt x="74126" y="106787"/>
                </a:lnTo>
                <a:lnTo>
                  <a:pt x="74126" y="107070"/>
                </a:lnTo>
                <a:lnTo>
                  <a:pt x="74126" y="107312"/>
                </a:lnTo>
                <a:cubicBezTo>
                  <a:pt x="74126" y="107513"/>
                  <a:pt x="74126" y="107675"/>
                  <a:pt x="74126" y="107836"/>
                </a:cubicBezTo>
                <a:cubicBezTo>
                  <a:pt x="74085" y="108522"/>
                  <a:pt x="73924" y="108965"/>
                  <a:pt x="73642" y="109127"/>
                </a:cubicBezTo>
                <a:cubicBezTo>
                  <a:pt x="73521" y="109187"/>
                  <a:pt x="73379" y="109217"/>
                  <a:pt x="73233" y="109217"/>
                </a:cubicBezTo>
                <a:cubicBezTo>
                  <a:pt x="73087" y="109217"/>
                  <a:pt x="72936" y="109187"/>
                  <a:pt x="72795" y="109127"/>
                </a:cubicBezTo>
                <a:lnTo>
                  <a:pt x="72553" y="109046"/>
                </a:lnTo>
                <a:lnTo>
                  <a:pt x="72432" y="109328"/>
                </a:lnTo>
                <a:cubicBezTo>
                  <a:pt x="72311" y="109691"/>
                  <a:pt x="72391" y="110135"/>
                  <a:pt x="72633" y="110457"/>
                </a:cubicBezTo>
                <a:cubicBezTo>
                  <a:pt x="73117" y="111143"/>
                  <a:pt x="73521" y="111909"/>
                  <a:pt x="73803" y="112675"/>
                </a:cubicBezTo>
                <a:cubicBezTo>
                  <a:pt x="74166" y="113643"/>
                  <a:pt x="74730" y="114490"/>
                  <a:pt x="75416" y="115216"/>
                </a:cubicBezTo>
                <a:lnTo>
                  <a:pt x="75577" y="115418"/>
                </a:lnTo>
                <a:cubicBezTo>
                  <a:pt x="75981" y="115821"/>
                  <a:pt x="76384" y="116184"/>
                  <a:pt x="76787" y="116547"/>
                </a:cubicBezTo>
                <a:cubicBezTo>
                  <a:pt x="77150" y="116829"/>
                  <a:pt x="77513" y="117112"/>
                  <a:pt x="77795" y="117434"/>
                </a:cubicBezTo>
                <a:cubicBezTo>
                  <a:pt x="78279" y="117918"/>
                  <a:pt x="78683" y="118402"/>
                  <a:pt x="79126" y="118886"/>
                </a:cubicBezTo>
                <a:cubicBezTo>
                  <a:pt x="79691" y="119531"/>
                  <a:pt x="80296" y="120177"/>
                  <a:pt x="80901" y="120822"/>
                </a:cubicBezTo>
                <a:cubicBezTo>
                  <a:pt x="81143" y="121104"/>
                  <a:pt x="81344" y="121387"/>
                  <a:pt x="81465" y="121709"/>
                </a:cubicBezTo>
                <a:cubicBezTo>
                  <a:pt x="81627" y="122032"/>
                  <a:pt x="81788" y="122314"/>
                  <a:pt x="82030" y="122596"/>
                </a:cubicBezTo>
                <a:cubicBezTo>
                  <a:pt x="82191" y="122838"/>
                  <a:pt x="82353" y="123121"/>
                  <a:pt x="82433" y="123403"/>
                </a:cubicBezTo>
                <a:cubicBezTo>
                  <a:pt x="82393" y="123443"/>
                  <a:pt x="82393" y="123484"/>
                  <a:pt x="82353" y="123484"/>
                </a:cubicBezTo>
                <a:cubicBezTo>
                  <a:pt x="82111" y="123685"/>
                  <a:pt x="82111" y="124048"/>
                  <a:pt x="82353" y="124250"/>
                </a:cubicBezTo>
                <a:cubicBezTo>
                  <a:pt x="82635" y="124573"/>
                  <a:pt x="82796" y="124976"/>
                  <a:pt x="82837" y="125379"/>
                </a:cubicBezTo>
                <a:cubicBezTo>
                  <a:pt x="82877" y="125621"/>
                  <a:pt x="82917" y="125823"/>
                  <a:pt x="82998" y="126065"/>
                </a:cubicBezTo>
                <a:cubicBezTo>
                  <a:pt x="83119" y="126428"/>
                  <a:pt x="83361" y="126791"/>
                  <a:pt x="83643" y="127073"/>
                </a:cubicBezTo>
                <a:cubicBezTo>
                  <a:pt x="83845" y="127275"/>
                  <a:pt x="84006" y="127557"/>
                  <a:pt x="84127" y="127839"/>
                </a:cubicBezTo>
                <a:lnTo>
                  <a:pt x="84288" y="128283"/>
                </a:lnTo>
                <a:cubicBezTo>
                  <a:pt x="84692" y="129533"/>
                  <a:pt x="85216" y="130743"/>
                  <a:pt x="85902" y="131872"/>
                </a:cubicBezTo>
                <a:cubicBezTo>
                  <a:pt x="85942" y="132074"/>
                  <a:pt x="85982" y="132275"/>
                  <a:pt x="85942" y="132437"/>
                </a:cubicBezTo>
                <a:cubicBezTo>
                  <a:pt x="85458" y="132759"/>
                  <a:pt x="85135" y="133203"/>
                  <a:pt x="84974" y="133768"/>
                </a:cubicBezTo>
                <a:cubicBezTo>
                  <a:pt x="84934" y="134211"/>
                  <a:pt x="85055" y="134615"/>
                  <a:pt x="85337" y="134977"/>
                </a:cubicBezTo>
                <a:cubicBezTo>
                  <a:pt x="85579" y="136026"/>
                  <a:pt x="86023" y="137034"/>
                  <a:pt x="86668" y="137881"/>
                </a:cubicBezTo>
                <a:cubicBezTo>
                  <a:pt x="87152" y="138486"/>
                  <a:pt x="87353" y="139212"/>
                  <a:pt x="87273" y="139978"/>
                </a:cubicBezTo>
                <a:cubicBezTo>
                  <a:pt x="87273" y="140059"/>
                  <a:pt x="87273" y="140140"/>
                  <a:pt x="87232" y="140180"/>
                </a:cubicBezTo>
                <a:cubicBezTo>
                  <a:pt x="87152" y="140462"/>
                  <a:pt x="87152" y="140745"/>
                  <a:pt x="87152" y="141027"/>
                </a:cubicBezTo>
                <a:cubicBezTo>
                  <a:pt x="87192" y="142398"/>
                  <a:pt x="86910" y="142882"/>
                  <a:pt x="85781" y="143608"/>
                </a:cubicBezTo>
                <a:cubicBezTo>
                  <a:pt x="85014" y="144092"/>
                  <a:pt x="85014" y="144414"/>
                  <a:pt x="85014" y="144535"/>
                </a:cubicBezTo>
                <a:cubicBezTo>
                  <a:pt x="85014" y="144898"/>
                  <a:pt x="84853" y="145060"/>
                  <a:pt x="84530" y="145342"/>
                </a:cubicBezTo>
                <a:cubicBezTo>
                  <a:pt x="84369" y="145463"/>
                  <a:pt x="84248" y="145584"/>
                  <a:pt x="84127" y="145705"/>
                </a:cubicBezTo>
                <a:lnTo>
                  <a:pt x="84087" y="145745"/>
                </a:lnTo>
                <a:cubicBezTo>
                  <a:pt x="83885" y="145826"/>
                  <a:pt x="83764" y="146028"/>
                  <a:pt x="83764" y="146270"/>
                </a:cubicBezTo>
                <a:cubicBezTo>
                  <a:pt x="83764" y="146552"/>
                  <a:pt x="83724" y="146834"/>
                  <a:pt x="83603" y="147117"/>
                </a:cubicBezTo>
                <a:cubicBezTo>
                  <a:pt x="83482" y="147359"/>
                  <a:pt x="83401" y="147641"/>
                  <a:pt x="83401" y="147923"/>
                </a:cubicBezTo>
                <a:cubicBezTo>
                  <a:pt x="83361" y="148689"/>
                  <a:pt x="83240" y="149456"/>
                  <a:pt x="82958" y="150222"/>
                </a:cubicBezTo>
                <a:cubicBezTo>
                  <a:pt x="82756" y="150786"/>
                  <a:pt x="82595" y="151432"/>
                  <a:pt x="82514" y="152037"/>
                </a:cubicBezTo>
                <a:lnTo>
                  <a:pt x="82514" y="152117"/>
                </a:lnTo>
                <a:cubicBezTo>
                  <a:pt x="82514" y="152238"/>
                  <a:pt x="82474" y="152440"/>
                  <a:pt x="82393" y="152480"/>
                </a:cubicBezTo>
                <a:cubicBezTo>
                  <a:pt x="81869" y="152642"/>
                  <a:pt x="81586" y="153206"/>
                  <a:pt x="81828" y="153731"/>
                </a:cubicBezTo>
                <a:lnTo>
                  <a:pt x="81828" y="153892"/>
                </a:lnTo>
                <a:cubicBezTo>
                  <a:pt x="81869" y="154053"/>
                  <a:pt x="81909" y="154174"/>
                  <a:pt x="81949" y="154295"/>
                </a:cubicBezTo>
                <a:cubicBezTo>
                  <a:pt x="81990" y="154456"/>
                  <a:pt x="82030" y="154618"/>
                  <a:pt x="82030" y="154739"/>
                </a:cubicBezTo>
                <a:cubicBezTo>
                  <a:pt x="81586" y="154900"/>
                  <a:pt x="81425" y="155424"/>
                  <a:pt x="81707" y="155828"/>
                </a:cubicBezTo>
                <a:lnTo>
                  <a:pt x="81707" y="155868"/>
                </a:lnTo>
                <a:cubicBezTo>
                  <a:pt x="81949" y="156433"/>
                  <a:pt x="81949" y="156997"/>
                  <a:pt x="81788" y="157562"/>
                </a:cubicBezTo>
                <a:cubicBezTo>
                  <a:pt x="81707" y="157844"/>
                  <a:pt x="81707" y="158126"/>
                  <a:pt x="81748" y="158449"/>
                </a:cubicBezTo>
                <a:cubicBezTo>
                  <a:pt x="81949" y="159699"/>
                  <a:pt x="82554" y="160909"/>
                  <a:pt x="83522" y="161756"/>
                </a:cubicBezTo>
                <a:cubicBezTo>
                  <a:pt x="83643" y="161877"/>
                  <a:pt x="83724" y="161998"/>
                  <a:pt x="83804" y="162119"/>
                </a:cubicBezTo>
                <a:lnTo>
                  <a:pt x="83804" y="162159"/>
                </a:lnTo>
                <a:cubicBezTo>
                  <a:pt x="84530" y="163289"/>
                  <a:pt x="85176" y="164498"/>
                  <a:pt x="85740" y="165708"/>
                </a:cubicBezTo>
                <a:cubicBezTo>
                  <a:pt x="86184" y="166636"/>
                  <a:pt x="86668" y="167604"/>
                  <a:pt x="87192" y="168491"/>
                </a:cubicBezTo>
                <a:cubicBezTo>
                  <a:pt x="87273" y="168652"/>
                  <a:pt x="87394" y="168854"/>
                  <a:pt x="87474" y="169015"/>
                </a:cubicBezTo>
                <a:cubicBezTo>
                  <a:pt x="87878" y="169701"/>
                  <a:pt x="88281" y="170386"/>
                  <a:pt x="88805" y="171032"/>
                </a:cubicBezTo>
                <a:lnTo>
                  <a:pt x="88926" y="171193"/>
                </a:lnTo>
                <a:cubicBezTo>
                  <a:pt x="89612" y="171959"/>
                  <a:pt x="90217" y="172685"/>
                  <a:pt x="89733" y="173693"/>
                </a:cubicBezTo>
                <a:cubicBezTo>
                  <a:pt x="89652" y="173895"/>
                  <a:pt x="89652" y="174097"/>
                  <a:pt x="89733" y="174298"/>
                </a:cubicBezTo>
                <a:lnTo>
                  <a:pt x="89733" y="174379"/>
                </a:lnTo>
                <a:cubicBezTo>
                  <a:pt x="89733" y="174540"/>
                  <a:pt x="89773" y="174702"/>
                  <a:pt x="89814" y="174823"/>
                </a:cubicBezTo>
                <a:cubicBezTo>
                  <a:pt x="89935" y="175226"/>
                  <a:pt x="89975" y="175629"/>
                  <a:pt x="89894" y="175992"/>
                </a:cubicBezTo>
                <a:cubicBezTo>
                  <a:pt x="89693" y="176758"/>
                  <a:pt x="89814" y="177605"/>
                  <a:pt x="90257" y="178251"/>
                </a:cubicBezTo>
                <a:lnTo>
                  <a:pt x="90378" y="178533"/>
                </a:lnTo>
                <a:cubicBezTo>
                  <a:pt x="90660" y="179017"/>
                  <a:pt x="90822" y="179541"/>
                  <a:pt x="90862" y="180106"/>
                </a:cubicBezTo>
                <a:cubicBezTo>
                  <a:pt x="90862" y="181396"/>
                  <a:pt x="91185" y="182687"/>
                  <a:pt x="91709" y="183816"/>
                </a:cubicBezTo>
                <a:cubicBezTo>
                  <a:pt x="91749" y="183897"/>
                  <a:pt x="91749" y="183897"/>
                  <a:pt x="91709" y="183897"/>
                </a:cubicBezTo>
                <a:cubicBezTo>
                  <a:pt x="91709" y="184744"/>
                  <a:pt x="91951" y="185590"/>
                  <a:pt x="92395" y="186316"/>
                </a:cubicBezTo>
                <a:lnTo>
                  <a:pt x="92475" y="186518"/>
                </a:lnTo>
                <a:cubicBezTo>
                  <a:pt x="93201" y="187970"/>
                  <a:pt x="94290" y="189260"/>
                  <a:pt x="95621" y="190228"/>
                </a:cubicBezTo>
                <a:cubicBezTo>
                  <a:pt x="95661" y="190269"/>
                  <a:pt x="95702" y="190309"/>
                  <a:pt x="95742" y="190349"/>
                </a:cubicBezTo>
                <a:cubicBezTo>
                  <a:pt x="96387" y="191438"/>
                  <a:pt x="96911" y="192648"/>
                  <a:pt x="97315" y="193858"/>
                </a:cubicBezTo>
                <a:lnTo>
                  <a:pt x="97516" y="194382"/>
                </a:lnTo>
                <a:cubicBezTo>
                  <a:pt x="97960" y="195713"/>
                  <a:pt x="98646" y="196963"/>
                  <a:pt x="99573" y="198052"/>
                </a:cubicBezTo>
                <a:cubicBezTo>
                  <a:pt x="100138" y="198778"/>
                  <a:pt x="100460" y="199706"/>
                  <a:pt x="100380" y="200674"/>
                </a:cubicBezTo>
                <a:cubicBezTo>
                  <a:pt x="100380" y="200916"/>
                  <a:pt x="100339" y="200996"/>
                  <a:pt x="100299" y="201037"/>
                </a:cubicBezTo>
                <a:cubicBezTo>
                  <a:pt x="100259" y="201057"/>
                  <a:pt x="100218" y="201067"/>
                  <a:pt x="100178" y="201067"/>
                </a:cubicBezTo>
                <a:cubicBezTo>
                  <a:pt x="100138" y="201067"/>
                  <a:pt x="100097" y="201057"/>
                  <a:pt x="100057" y="201037"/>
                </a:cubicBezTo>
                <a:cubicBezTo>
                  <a:pt x="99983" y="201022"/>
                  <a:pt x="99909" y="201012"/>
                  <a:pt x="99838" y="201012"/>
                </a:cubicBezTo>
                <a:cubicBezTo>
                  <a:pt x="99713" y="201012"/>
                  <a:pt x="99595" y="201040"/>
                  <a:pt x="99493" y="201117"/>
                </a:cubicBezTo>
                <a:cubicBezTo>
                  <a:pt x="99331" y="201279"/>
                  <a:pt x="99210" y="201561"/>
                  <a:pt x="99210" y="201803"/>
                </a:cubicBezTo>
                <a:cubicBezTo>
                  <a:pt x="99210" y="201843"/>
                  <a:pt x="99210" y="201883"/>
                  <a:pt x="99210" y="201924"/>
                </a:cubicBezTo>
                <a:cubicBezTo>
                  <a:pt x="99170" y="202287"/>
                  <a:pt x="99331" y="202650"/>
                  <a:pt x="99613" y="202932"/>
                </a:cubicBezTo>
                <a:cubicBezTo>
                  <a:pt x="99815" y="203174"/>
                  <a:pt x="99896" y="203295"/>
                  <a:pt x="99815" y="203456"/>
                </a:cubicBezTo>
                <a:cubicBezTo>
                  <a:pt x="99775" y="203577"/>
                  <a:pt x="99815" y="203658"/>
                  <a:pt x="99855" y="203779"/>
                </a:cubicBezTo>
                <a:cubicBezTo>
                  <a:pt x="99976" y="203900"/>
                  <a:pt x="100097" y="203940"/>
                  <a:pt x="100259" y="203940"/>
                </a:cubicBezTo>
                <a:lnTo>
                  <a:pt x="100299" y="203940"/>
                </a:lnTo>
                <a:cubicBezTo>
                  <a:pt x="100460" y="203981"/>
                  <a:pt x="100581" y="204061"/>
                  <a:pt x="100662" y="204223"/>
                </a:cubicBezTo>
                <a:cubicBezTo>
                  <a:pt x="100743" y="204344"/>
                  <a:pt x="100743" y="204505"/>
                  <a:pt x="100662" y="204626"/>
                </a:cubicBezTo>
                <a:cubicBezTo>
                  <a:pt x="100380" y="205110"/>
                  <a:pt x="100420" y="205674"/>
                  <a:pt x="100702" y="206158"/>
                </a:cubicBezTo>
                <a:cubicBezTo>
                  <a:pt x="100743" y="206320"/>
                  <a:pt x="100904" y="206481"/>
                  <a:pt x="101065" y="206562"/>
                </a:cubicBezTo>
                <a:cubicBezTo>
                  <a:pt x="101146" y="206602"/>
                  <a:pt x="101217" y="206622"/>
                  <a:pt x="101287" y="206622"/>
                </a:cubicBezTo>
                <a:cubicBezTo>
                  <a:pt x="101358" y="206622"/>
                  <a:pt x="101428" y="206602"/>
                  <a:pt x="101509" y="206562"/>
                </a:cubicBezTo>
                <a:cubicBezTo>
                  <a:pt x="101670" y="206521"/>
                  <a:pt x="101791" y="206360"/>
                  <a:pt x="101832" y="206199"/>
                </a:cubicBezTo>
                <a:lnTo>
                  <a:pt x="101832" y="206158"/>
                </a:lnTo>
                <a:cubicBezTo>
                  <a:pt x="102033" y="206360"/>
                  <a:pt x="102275" y="206521"/>
                  <a:pt x="102598" y="206562"/>
                </a:cubicBezTo>
                <a:lnTo>
                  <a:pt x="102679" y="206562"/>
                </a:lnTo>
                <a:cubicBezTo>
                  <a:pt x="102799" y="206602"/>
                  <a:pt x="102880" y="206683"/>
                  <a:pt x="103001" y="206844"/>
                </a:cubicBezTo>
                <a:cubicBezTo>
                  <a:pt x="103082" y="207046"/>
                  <a:pt x="103203" y="207167"/>
                  <a:pt x="103404" y="207288"/>
                </a:cubicBezTo>
                <a:cubicBezTo>
                  <a:pt x="103808" y="207570"/>
                  <a:pt x="104332" y="207731"/>
                  <a:pt x="104856" y="207772"/>
                </a:cubicBezTo>
                <a:cubicBezTo>
                  <a:pt x="105421" y="207731"/>
                  <a:pt x="105945" y="207489"/>
                  <a:pt x="106348" y="207126"/>
                </a:cubicBezTo>
                <a:cubicBezTo>
                  <a:pt x="106913" y="206884"/>
                  <a:pt x="107518" y="206763"/>
                  <a:pt x="108123" y="206683"/>
                </a:cubicBezTo>
                <a:cubicBezTo>
                  <a:pt x="108224" y="206662"/>
                  <a:pt x="108325" y="206652"/>
                  <a:pt x="108425" y="206652"/>
                </a:cubicBezTo>
                <a:cubicBezTo>
                  <a:pt x="108526" y="206652"/>
                  <a:pt x="108627" y="206662"/>
                  <a:pt x="108728" y="206683"/>
                </a:cubicBezTo>
                <a:cubicBezTo>
                  <a:pt x="108784" y="206683"/>
                  <a:pt x="108843" y="206683"/>
                  <a:pt x="108903" y="206683"/>
                </a:cubicBezTo>
                <a:cubicBezTo>
                  <a:pt x="109443" y="206683"/>
                  <a:pt x="110111" y="206650"/>
                  <a:pt x="110583" y="205997"/>
                </a:cubicBezTo>
                <a:cubicBezTo>
                  <a:pt x="110785" y="205755"/>
                  <a:pt x="111107" y="205634"/>
                  <a:pt x="111390" y="205634"/>
                </a:cubicBezTo>
                <a:cubicBezTo>
                  <a:pt x="111476" y="205623"/>
                  <a:pt x="111562" y="205618"/>
                  <a:pt x="111648" y="205618"/>
                </a:cubicBezTo>
                <a:cubicBezTo>
                  <a:pt x="111882" y="205618"/>
                  <a:pt x="112110" y="205656"/>
                  <a:pt x="112317" y="205715"/>
                </a:cubicBezTo>
                <a:cubicBezTo>
                  <a:pt x="112640" y="205795"/>
                  <a:pt x="112922" y="205836"/>
                  <a:pt x="113245" y="205836"/>
                </a:cubicBezTo>
                <a:cubicBezTo>
                  <a:pt x="113446" y="205795"/>
                  <a:pt x="113688" y="205755"/>
                  <a:pt x="113890" y="205634"/>
                </a:cubicBezTo>
                <a:cubicBezTo>
                  <a:pt x="114051" y="205553"/>
                  <a:pt x="114172" y="205513"/>
                  <a:pt x="114253" y="205513"/>
                </a:cubicBezTo>
                <a:cubicBezTo>
                  <a:pt x="114535" y="205594"/>
                  <a:pt x="114777" y="205634"/>
                  <a:pt x="115019" y="205674"/>
                </a:cubicBezTo>
                <a:cubicBezTo>
                  <a:pt x="115503" y="205755"/>
                  <a:pt x="115947" y="205876"/>
                  <a:pt x="116390" y="206078"/>
                </a:cubicBezTo>
                <a:cubicBezTo>
                  <a:pt x="116579" y="206185"/>
                  <a:pt x="116803" y="206239"/>
                  <a:pt x="117027" y="206239"/>
                </a:cubicBezTo>
                <a:cubicBezTo>
                  <a:pt x="117139" y="206239"/>
                  <a:pt x="117251" y="206226"/>
                  <a:pt x="117358" y="206199"/>
                </a:cubicBezTo>
                <a:cubicBezTo>
                  <a:pt x="117479" y="206158"/>
                  <a:pt x="117560" y="206078"/>
                  <a:pt x="117641" y="205957"/>
                </a:cubicBezTo>
                <a:cubicBezTo>
                  <a:pt x="117758" y="205698"/>
                  <a:pt x="117876" y="205576"/>
                  <a:pt x="118074" y="205576"/>
                </a:cubicBezTo>
                <a:cubicBezTo>
                  <a:pt x="118215" y="205576"/>
                  <a:pt x="118397" y="205638"/>
                  <a:pt x="118649" y="205755"/>
                </a:cubicBezTo>
                <a:cubicBezTo>
                  <a:pt x="118763" y="205784"/>
                  <a:pt x="118897" y="205812"/>
                  <a:pt x="119023" y="205812"/>
                </a:cubicBezTo>
                <a:cubicBezTo>
                  <a:pt x="119075" y="205812"/>
                  <a:pt x="119126" y="205807"/>
                  <a:pt x="119173" y="205795"/>
                </a:cubicBezTo>
                <a:lnTo>
                  <a:pt x="119375" y="205795"/>
                </a:lnTo>
                <a:cubicBezTo>
                  <a:pt x="119496" y="205795"/>
                  <a:pt x="119657" y="205755"/>
                  <a:pt x="119738" y="205674"/>
                </a:cubicBezTo>
                <a:cubicBezTo>
                  <a:pt x="119859" y="205553"/>
                  <a:pt x="119899" y="205392"/>
                  <a:pt x="119899" y="205271"/>
                </a:cubicBezTo>
                <a:cubicBezTo>
                  <a:pt x="119899" y="205110"/>
                  <a:pt x="119939" y="204948"/>
                  <a:pt x="120060" y="204827"/>
                </a:cubicBezTo>
                <a:cubicBezTo>
                  <a:pt x="120101" y="204807"/>
                  <a:pt x="120141" y="204797"/>
                  <a:pt x="120181" y="204797"/>
                </a:cubicBezTo>
                <a:cubicBezTo>
                  <a:pt x="120222" y="204797"/>
                  <a:pt x="120262" y="204807"/>
                  <a:pt x="120302" y="204827"/>
                </a:cubicBezTo>
                <a:cubicBezTo>
                  <a:pt x="120651" y="204984"/>
                  <a:pt x="120977" y="205047"/>
                  <a:pt x="121286" y="205047"/>
                </a:cubicBezTo>
                <a:cubicBezTo>
                  <a:pt x="122013" y="205047"/>
                  <a:pt x="122640" y="204695"/>
                  <a:pt x="123206" y="204384"/>
                </a:cubicBezTo>
                <a:lnTo>
                  <a:pt x="123448" y="204263"/>
                </a:lnTo>
                <a:cubicBezTo>
                  <a:pt x="124214" y="203779"/>
                  <a:pt x="124980" y="203255"/>
                  <a:pt x="125666" y="202690"/>
                </a:cubicBezTo>
                <a:cubicBezTo>
                  <a:pt x="125989" y="202448"/>
                  <a:pt x="126311" y="202206"/>
                  <a:pt x="126634" y="201964"/>
                </a:cubicBezTo>
                <a:lnTo>
                  <a:pt x="126674" y="201924"/>
                </a:lnTo>
                <a:cubicBezTo>
                  <a:pt x="127521" y="201400"/>
                  <a:pt x="128287" y="200714"/>
                  <a:pt x="128933" y="199907"/>
                </a:cubicBezTo>
                <a:cubicBezTo>
                  <a:pt x="129175" y="199585"/>
                  <a:pt x="129457" y="199302"/>
                  <a:pt x="129820" y="199101"/>
                </a:cubicBezTo>
                <a:cubicBezTo>
                  <a:pt x="131352" y="198173"/>
                  <a:pt x="132361" y="196762"/>
                  <a:pt x="133288" y="195390"/>
                </a:cubicBezTo>
                <a:lnTo>
                  <a:pt x="133611" y="194907"/>
                </a:lnTo>
                <a:cubicBezTo>
                  <a:pt x="133813" y="194624"/>
                  <a:pt x="133974" y="194302"/>
                  <a:pt x="134176" y="193979"/>
                </a:cubicBezTo>
                <a:cubicBezTo>
                  <a:pt x="134458" y="193374"/>
                  <a:pt x="134861" y="192809"/>
                  <a:pt x="135385" y="192325"/>
                </a:cubicBezTo>
                <a:lnTo>
                  <a:pt x="135668" y="192083"/>
                </a:lnTo>
                <a:cubicBezTo>
                  <a:pt x="135990" y="191801"/>
                  <a:pt x="136353" y="191519"/>
                  <a:pt x="136757" y="191358"/>
                </a:cubicBezTo>
                <a:cubicBezTo>
                  <a:pt x="137684" y="190874"/>
                  <a:pt x="138370" y="189986"/>
                  <a:pt x="138531" y="188938"/>
                </a:cubicBezTo>
                <a:cubicBezTo>
                  <a:pt x="138692" y="188373"/>
                  <a:pt x="138854" y="187809"/>
                  <a:pt x="139096" y="187244"/>
                </a:cubicBezTo>
                <a:cubicBezTo>
                  <a:pt x="139499" y="186397"/>
                  <a:pt x="139701" y="185510"/>
                  <a:pt x="139781" y="184582"/>
                </a:cubicBezTo>
                <a:cubicBezTo>
                  <a:pt x="139822" y="184340"/>
                  <a:pt x="139822" y="184139"/>
                  <a:pt x="139862" y="183937"/>
                </a:cubicBezTo>
                <a:cubicBezTo>
                  <a:pt x="139983" y="183413"/>
                  <a:pt x="139983" y="182929"/>
                  <a:pt x="139862" y="182404"/>
                </a:cubicBezTo>
                <a:lnTo>
                  <a:pt x="139741" y="181961"/>
                </a:lnTo>
                <a:cubicBezTo>
                  <a:pt x="139943" y="181759"/>
                  <a:pt x="140185" y="181598"/>
                  <a:pt x="140467" y="181477"/>
                </a:cubicBezTo>
                <a:cubicBezTo>
                  <a:pt x="141757" y="180832"/>
                  <a:pt x="143129" y="180307"/>
                  <a:pt x="144540" y="179985"/>
                </a:cubicBezTo>
                <a:lnTo>
                  <a:pt x="144701" y="179944"/>
                </a:lnTo>
                <a:cubicBezTo>
                  <a:pt x="145508" y="179662"/>
                  <a:pt x="146194" y="179138"/>
                  <a:pt x="146678" y="178452"/>
                </a:cubicBezTo>
                <a:cubicBezTo>
                  <a:pt x="146718" y="178412"/>
                  <a:pt x="146758" y="178331"/>
                  <a:pt x="146839" y="178251"/>
                </a:cubicBezTo>
                <a:cubicBezTo>
                  <a:pt x="147202" y="177968"/>
                  <a:pt x="147363" y="177484"/>
                  <a:pt x="147242" y="177041"/>
                </a:cubicBezTo>
                <a:cubicBezTo>
                  <a:pt x="147081" y="176194"/>
                  <a:pt x="147242" y="175266"/>
                  <a:pt x="147686" y="174500"/>
                </a:cubicBezTo>
                <a:cubicBezTo>
                  <a:pt x="147726" y="174419"/>
                  <a:pt x="147887" y="174056"/>
                  <a:pt x="147686" y="173855"/>
                </a:cubicBezTo>
                <a:cubicBezTo>
                  <a:pt x="147484" y="173613"/>
                  <a:pt x="147524" y="173492"/>
                  <a:pt x="147645" y="173088"/>
                </a:cubicBezTo>
                <a:cubicBezTo>
                  <a:pt x="147686" y="173008"/>
                  <a:pt x="147726" y="172887"/>
                  <a:pt x="147766" y="172766"/>
                </a:cubicBezTo>
                <a:cubicBezTo>
                  <a:pt x="147847" y="172484"/>
                  <a:pt x="148008" y="171879"/>
                  <a:pt x="147242" y="171637"/>
                </a:cubicBezTo>
                <a:cubicBezTo>
                  <a:pt x="147242" y="171637"/>
                  <a:pt x="147242" y="171596"/>
                  <a:pt x="147242" y="171596"/>
                </a:cubicBezTo>
                <a:cubicBezTo>
                  <a:pt x="147726" y="171516"/>
                  <a:pt x="147968" y="171032"/>
                  <a:pt x="147847" y="170588"/>
                </a:cubicBezTo>
                <a:cubicBezTo>
                  <a:pt x="147847" y="170507"/>
                  <a:pt x="147847" y="170427"/>
                  <a:pt x="147847" y="170346"/>
                </a:cubicBezTo>
                <a:lnTo>
                  <a:pt x="147847" y="170265"/>
                </a:lnTo>
                <a:cubicBezTo>
                  <a:pt x="147928" y="169822"/>
                  <a:pt x="147807" y="169580"/>
                  <a:pt x="147484" y="169499"/>
                </a:cubicBezTo>
                <a:cubicBezTo>
                  <a:pt x="147450" y="169492"/>
                  <a:pt x="147415" y="169489"/>
                  <a:pt x="147381" y="169489"/>
                </a:cubicBezTo>
                <a:cubicBezTo>
                  <a:pt x="147216" y="169489"/>
                  <a:pt x="147060" y="169567"/>
                  <a:pt x="146960" y="169701"/>
                </a:cubicBezTo>
                <a:cubicBezTo>
                  <a:pt x="146718" y="169378"/>
                  <a:pt x="146597" y="169136"/>
                  <a:pt x="146718" y="168733"/>
                </a:cubicBezTo>
                <a:cubicBezTo>
                  <a:pt x="146920" y="168168"/>
                  <a:pt x="146758" y="167563"/>
                  <a:pt x="146274" y="167160"/>
                </a:cubicBezTo>
                <a:cubicBezTo>
                  <a:pt x="145871" y="166918"/>
                  <a:pt x="145911" y="166797"/>
                  <a:pt x="145992" y="166273"/>
                </a:cubicBezTo>
                <a:lnTo>
                  <a:pt x="145992" y="166192"/>
                </a:lnTo>
                <a:cubicBezTo>
                  <a:pt x="146113" y="165668"/>
                  <a:pt x="146153" y="165466"/>
                  <a:pt x="146678" y="165265"/>
                </a:cubicBezTo>
                <a:cubicBezTo>
                  <a:pt x="147323" y="164942"/>
                  <a:pt x="147887" y="164458"/>
                  <a:pt x="148291" y="163813"/>
                </a:cubicBezTo>
                <a:lnTo>
                  <a:pt x="148412" y="163651"/>
                </a:lnTo>
                <a:cubicBezTo>
                  <a:pt x="148613" y="163369"/>
                  <a:pt x="148896" y="163127"/>
                  <a:pt x="149259" y="163006"/>
                </a:cubicBezTo>
                <a:cubicBezTo>
                  <a:pt x="149864" y="162966"/>
                  <a:pt x="150468" y="162643"/>
                  <a:pt x="150791" y="162079"/>
                </a:cubicBezTo>
                <a:lnTo>
                  <a:pt x="150993" y="161877"/>
                </a:lnTo>
                <a:lnTo>
                  <a:pt x="151154" y="161675"/>
                </a:lnTo>
                <a:cubicBezTo>
                  <a:pt x="152001" y="160627"/>
                  <a:pt x="153009" y="159699"/>
                  <a:pt x="154219" y="158973"/>
                </a:cubicBezTo>
                <a:cubicBezTo>
                  <a:pt x="154380" y="158893"/>
                  <a:pt x="154542" y="158812"/>
                  <a:pt x="154703" y="158691"/>
                </a:cubicBezTo>
                <a:cubicBezTo>
                  <a:pt x="155026" y="158489"/>
                  <a:pt x="155348" y="158328"/>
                  <a:pt x="155711" y="158247"/>
                </a:cubicBezTo>
                <a:lnTo>
                  <a:pt x="156074" y="158167"/>
                </a:lnTo>
                <a:cubicBezTo>
                  <a:pt x="157082" y="158005"/>
                  <a:pt x="158010" y="157642"/>
                  <a:pt x="158897" y="157158"/>
                </a:cubicBezTo>
                <a:cubicBezTo>
                  <a:pt x="159784" y="156554"/>
                  <a:pt x="160591" y="155868"/>
                  <a:pt x="161317" y="155061"/>
                </a:cubicBezTo>
                <a:lnTo>
                  <a:pt x="161519" y="154860"/>
                </a:lnTo>
                <a:cubicBezTo>
                  <a:pt x="162406" y="153972"/>
                  <a:pt x="163293" y="153045"/>
                  <a:pt x="163575" y="151674"/>
                </a:cubicBezTo>
                <a:cubicBezTo>
                  <a:pt x="163616" y="151553"/>
                  <a:pt x="163656" y="151432"/>
                  <a:pt x="163696" y="151311"/>
                </a:cubicBezTo>
                <a:cubicBezTo>
                  <a:pt x="163817" y="151109"/>
                  <a:pt x="163858" y="150907"/>
                  <a:pt x="163898" y="150665"/>
                </a:cubicBezTo>
                <a:cubicBezTo>
                  <a:pt x="163938" y="150101"/>
                  <a:pt x="163817" y="149577"/>
                  <a:pt x="163535" y="149093"/>
                </a:cubicBezTo>
                <a:cubicBezTo>
                  <a:pt x="163333" y="148689"/>
                  <a:pt x="163253" y="148286"/>
                  <a:pt x="163253" y="147842"/>
                </a:cubicBezTo>
                <a:cubicBezTo>
                  <a:pt x="163253" y="147721"/>
                  <a:pt x="163253" y="147560"/>
                  <a:pt x="163293" y="147439"/>
                </a:cubicBezTo>
                <a:cubicBezTo>
                  <a:pt x="163374" y="147117"/>
                  <a:pt x="163374" y="146834"/>
                  <a:pt x="163374" y="146512"/>
                </a:cubicBezTo>
                <a:cubicBezTo>
                  <a:pt x="163333" y="146229"/>
                  <a:pt x="163293" y="145947"/>
                  <a:pt x="163132" y="145705"/>
                </a:cubicBezTo>
                <a:cubicBezTo>
                  <a:pt x="163495" y="145503"/>
                  <a:pt x="163656" y="145140"/>
                  <a:pt x="163616" y="144777"/>
                </a:cubicBezTo>
                <a:cubicBezTo>
                  <a:pt x="163616" y="144173"/>
                  <a:pt x="163575" y="143608"/>
                  <a:pt x="163454" y="143043"/>
                </a:cubicBezTo>
                <a:cubicBezTo>
                  <a:pt x="163293" y="142398"/>
                  <a:pt x="163253" y="141793"/>
                  <a:pt x="163293" y="141148"/>
                </a:cubicBezTo>
                <a:lnTo>
                  <a:pt x="163293" y="140987"/>
                </a:lnTo>
                <a:lnTo>
                  <a:pt x="163293" y="140946"/>
                </a:lnTo>
                <a:lnTo>
                  <a:pt x="163374" y="140946"/>
                </a:lnTo>
                <a:cubicBezTo>
                  <a:pt x="163414" y="140956"/>
                  <a:pt x="163457" y="140961"/>
                  <a:pt x="163500" y="140961"/>
                </a:cubicBezTo>
                <a:cubicBezTo>
                  <a:pt x="163631" y="140961"/>
                  <a:pt x="163767" y="140916"/>
                  <a:pt x="163858" y="140825"/>
                </a:cubicBezTo>
                <a:cubicBezTo>
                  <a:pt x="163979" y="140704"/>
                  <a:pt x="164019" y="140543"/>
                  <a:pt x="163979" y="140422"/>
                </a:cubicBezTo>
                <a:cubicBezTo>
                  <a:pt x="163979" y="140382"/>
                  <a:pt x="163979" y="140341"/>
                  <a:pt x="163979" y="140301"/>
                </a:cubicBezTo>
                <a:cubicBezTo>
                  <a:pt x="163979" y="140140"/>
                  <a:pt x="164100" y="139656"/>
                  <a:pt x="163616" y="139575"/>
                </a:cubicBezTo>
                <a:lnTo>
                  <a:pt x="163575" y="139575"/>
                </a:lnTo>
                <a:cubicBezTo>
                  <a:pt x="163575" y="139535"/>
                  <a:pt x="163575" y="139494"/>
                  <a:pt x="163575" y="139494"/>
                </a:cubicBezTo>
                <a:lnTo>
                  <a:pt x="163575" y="139414"/>
                </a:lnTo>
                <a:cubicBezTo>
                  <a:pt x="163737" y="138042"/>
                  <a:pt x="163495" y="137559"/>
                  <a:pt x="162285" y="137034"/>
                </a:cubicBezTo>
                <a:cubicBezTo>
                  <a:pt x="161922" y="136913"/>
                  <a:pt x="161680" y="136631"/>
                  <a:pt x="161599" y="136268"/>
                </a:cubicBezTo>
                <a:cubicBezTo>
                  <a:pt x="161478" y="135865"/>
                  <a:pt x="161398" y="135461"/>
                  <a:pt x="161317" y="135018"/>
                </a:cubicBezTo>
                <a:cubicBezTo>
                  <a:pt x="161277" y="134332"/>
                  <a:pt x="161075" y="133647"/>
                  <a:pt x="160712" y="133042"/>
                </a:cubicBezTo>
                <a:cubicBezTo>
                  <a:pt x="160389" y="132638"/>
                  <a:pt x="160349" y="132074"/>
                  <a:pt x="160631" y="131630"/>
                </a:cubicBezTo>
                <a:cubicBezTo>
                  <a:pt x="160873" y="131187"/>
                  <a:pt x="160873" y="130622"/>
                  <a:pt x="160631" y="130178"/>
                </a:cubicBezTo>
                <a:cubicBezTo>
                  <a:pt x="160349" y="129735"/>
                  <a:pt x="160510" y="129452"/>
                  <a:pt x="160914" y="129009"/>
                </a:cubicBezTo>
                <a:cubicBezTo>
                  <a:pt x="161156" y="128726"/>
                  <a:pt x="161236" y="128364"/>
                  <a:pt x="161115" y="128001"/>
                </a:cubicBezTo>
                <a:cubicBezTo>
                  <a:pt x="161035" y="127718"/>
                  <a:pt x="160752" y="127517"/>
                  <a:pt x="160470" y="127436"/>
                </a:cubicBezTo>
                <a:cubicBezTo>
                  <a:pt x="160389" y="127436"/>
                  <a:pt x="160389" y="127436"/>
                  <a:pt x="160349" y="127275"/>
                </a:cubicBezTo>
                <a:cubicBezTo>
                  <a:pt x="160268" y="126831"/>
                  <a:pt x="159986" y="126508"/>
                  <a:pt x="159623" y="126347"/>
                </a:cubicBezTo>
                <a:cubicBezTo>
                  <a:pt x="159301" y="126226"/>
                  <a:pt x="159260" y="126145"/>
                  <a:pt x="159260" y="125863"/>
                </a:cubicBezTo>
                <a:cubicBezTo>
                  <a:pt x="159260" y="125742"/>
                  <a:pt x="159220" y="125621"/>
                  <a:pt x="159220" y="125500"/>
                </a:cubicBezTo>
                <a:cubicBezTo>
                  <a:pt x="159139" y="125339"/>
                  <a:pt x="159139" y="125137"/>
                  <a:pt x="159220" y="124976"/>
                </a:cubicBezTo>
                <a:lnTo>
                  <a:pt x="159381" y="124694"/>
                </a:lnTo>
                <a:cubicBezTo>
                  <a:pt x="159704" y="124129"/>
                  <a:pt x="159946" y="123484"/>
                  <a:pt x="160147" y="122838"/>
                </a:cubicBezTo>
                <a:cubicBezTo>
                  <a:pt x="160228" y="122314"/>
                  <a:pt x="160470" y="121830"/>
                  <a:pt x="160833" y="121467"/>
                </a:cubicBezTo>
                <a:cubicBezTo>
                  <a:pt x="161115" y="121225"/>
                  <a:pt x="161317" y="120903"/>
                  <a:pt x="161438" y="120580"/>
                </a:cubicBezTo>
                <a:lnTo>
                  <a:pt x="161519" y="120459"/>
                </a:lnTo>
                <a:cubicBezTo>
                  <a:pt x="161720" y="120096"/>
                  <a:pt x="161882" y="119693"/>
                  <a:pt x="162043" y="119330"/>
                </a:cubicBezTo>
                <a:cubicBezTo>
                  <a:pt x="162204" y="118886"/>
                  <a:pt x="162366" y="118483"/>
                  <a:pt x="162608" y="118120"/>
                </a:cubicBezTo>
                <a:lnTo>
                  <a:pt x="162648" y="118039"/>
                </a:lnTo>
                <a:cubicBezTo>
                  <a:pt x="163091" y="117434"/>
                  <a:pt x="163293" y="116708"/>
                  <a:pt x="163293" y="115942"/>
                </a:cubicBezTo>
                <a:cubicBezTo>
                  <a:pt x="163293" y="115781"/>
                  <a:pt x="163454" y="115660"/>
                  <a:pt x="163656" y="115620"/>
                </a:cubicBezTo>
                <a:cubicBezTo>
                  <a:pt x="164866" y="115378"/>
                  <a:pt x="165148" y="115136"/>
                  <a:pt x="165310" y="114006"/>
                </a:cubicBezTo>
                <a:cubicBezTo>
                  <a:pt x="165310" y="113966"/>
                  <a:pt x="165310" y="113926"/>
                  <a:pt x="165310" y="113885"/>
                </a:cubicBezTo>
                <a:cubicBezTo>
                  <a:pt x="165436" y="113913"/>
                  <a:pt x="165553" y="113925"/>
                  <a:pt x="165662" y="113925"/>
                </a:cubicBezTo>
                <a:cubicBezTo>
                  <a:pt x="166356" y="113925"/>
                  <a:pt x="166725" y="113422"/>
                  <a:pt x="167003" y="113038"/>
                </a:cubicBezTo>
                <a:cubicBezTo>
                  <a:pt x="167084" y="112917"/>
                  <a:pt x="167165" y="112796"/>
                  <a:pt x="167245" y="112716"/>
                </a:cubicBezTo>
                <a:cubicBezTo>
                  <a:pt x="167568" y="112313"/>
                  <a:pt x="167850" y="111909"/>
                  <a:pt x="168092" y="111466"/>
                </a:cubicBezTo>
                <a:cubicBezTo>
                  <a:pt x="168254" y="111183"/>
                  <a:pt x="168415" y="110941"/>
                  <a:pt x="168576" y="110699"/>
                </a:cubicBezTo>
                <a:cubicBezTo>
                  <a:pt x="168939" y="110175"/>
                  <a:pt x="169383" y="109691"/>
                  <a:pt x="169826" y="109248"/>
                </a:cubicBezTo>
                <a:lnTo>
                  <a:pt x="170391" y="108723"/>
                </a:lnTo>
                <a:cubicBezTo>
                  <a:pt x="170673" y="108401"/>
                  <a:pt x="170996" y="108038"/>
                  <a:pt x="171319" y="107715"/>
                </a:cubicBezTo>
                <a:cubicBezTo>
                  <a:pt x="172206" y="106707"/>
                  <a:pt x="173174" y="105739"/>
                  <a:pt x="174142" y="104852"/>
                </a:cubicBezTo>
                <a:lnTo>
                  <a:pt x="174343" y="104690"/>
                </a:lnTo>
                <a:cubicBezTo>
                  <a:pt x="175311" y="103803"/>
                  <a:pt x="176360" y="103037"/>
                  <a:pt x="177489" y="102351"/>
                </a:cubicBezTo>
                <a:lnTo>
                  <a:pt x="177691" y="102230"/>
                </a:lnTo>
                <a:cubicBezTo>
                  <a:pt x="178578" y="101827"/>
                  <a:pt x="179384" y="101303"/>
                  <a:pt x="180070" y="100617"/>
                </a:cubicBezTo>
                <a:lnTo>
                  <a:pt x="180836" y="99810"/>
                </a:lnTo>
                <a:cubicBezTo>
                  <a:pt x="182853" y="97713"/>
                  <a:pt x="184910" y="95576"/>
                  <a:pt x="186402" y="92955"/>
                </a:cubicBezTo>
                <a:cubicBezTo>
                  <a:pt x="186603" y="92592"/>
                  <a:pt x="186845" y="92229"/>
                  <a:pt x="187047" y="91866"/>
                </a:cubicBezTo>
                <a:cubicBezTo>
                  <a:pt x="187813" y="90777"/>
                  <a:pt x="188337" y="89607"/>
                  <a:pt x="188620" y="88317"/>
                </a:cubicBezTo>
                <a:cubicBezTo>
                  <a:pt x="188821" y="87470"/>
                  <a:pt x="189265" y="86663"/>
                  <a:pt x="189870" y="85978"/>
                </a:cubicBezTo>
                <a:cubicBezTo>
                  <a:pt x="190112" y="85615"/>
                  <a:pt x="190273" y="85211"/>
                  <a:pt x="190354" y="84768"/>
                </a:cubicBezTo>
                <a:cubicBezTo>
                  <a:pt x="190435" y="84284"/>
                  <a:pt x="190636" y="83840"/>
                  <a:pt x="190999" y="83518"/>
                </a:cubicBezTo>
                <a:cubicBezTo>
                  <a:pt x="191443" y="83074"/>
                  <a:pt x="191725" y="82550"/>
                  <a:pt x="191886" y="81945"/>
                </a:cubicBezTo>
                <a:cubicBezTo>
                  <a:pt x="192007" y="81501"/>
                  <a:pt x="192209" y="81098"/>
                  <a:pt x="192451" y="80735"/>
                </a:cubicBezTo>
                <a:cubicBezTo>
                  <a:pt x="193016" y="79928"/>
                  <a:pt x="193016" y="79001"/>
                  <a:pt x="193016" y="78073"/>
                </a:cubicBezTo>
                <a:lnTo>
                  <a:pt x="193016" y="77226"/>
                </a:lnTo>
                <a:cubicBezTo>
                  <a:pt x="193016" y="76944"/>
                  <a:pt x="193056" y="76984"/>
                  <a:pt x="193258" y="76944"/>
                </a:cubicBezTo>
                <a:cubicBezTo>
                  <a:pt x="193278" y="76924"/>
                  <a:pt x="193308" y="76914"/>
                  <a:pt x="193338" y="76914"/>
                </a:cubicBezTo>
                <a:cubicBezTo>
                  <a:pt x="193369" y="76914"/>
                  <a:pt x="193399" y="76924"/>
                  <a:pt x="193419" y="76944"/>
                </a:cubicBezTo>
                <a:lnTo>
                  <a:pt x="193701" y="76944"/>
                </a:lnTo>
                <a:cubicBezTo>
                  <a:pt x="193863" y="76944"/>
                  <a:pt x="193984" y="76904"/>
                  <a:pt x="194105" y="76823"/>
                </a:cubicBezTo>
                <a:cubicBezTo>
                  <a:pt x="194226" y="76742"/>
                  <a:pt x="194266" y="76621"/>
                  <a:pt x="194266" y="76460"/>
                </a:cubicBezTo>
                <a:lnTo>
                  <a:pt x="194266" y="76420"/>
                </a:lnTo>
                <a:cubicBezTo>
                  <a:pt x="194306" y="76258"/>
                  <a:pt x="194306" y="76097"/>
                  <a:pt x="194226" y="75936"/>
                </a:cubicBezTo>
                <a:cubicBezTo>
                  <a:pt x="194145" y="75855"/>
                  <a:pt x="193984" y="75774"/>
                  <a:pt x="193822" y="75774"/>
                </a:cubicBezTo>
                <a:cubicBezTo>
                  <a:pt x="193782" y="75774"/>
                  <a:pt x="193742" y="75774"/>
                  <a:pt x="193742" y="75734"/>
                </a:cubicBezTo>
                <a:cubicBezTo>
                  <a:pt x="193701" y="75452"/>
                  <a:pt x="193661" y="75210"/>
                  <a:pt x="193580" y="74927"/>
                </a:cubicBezTo>
                <a:cubicBezTo>
                  <a:pt x="193379" y="74323"/>
                  <a:pt x="193379" y="73718"/>
                  <a:pt x="193580" y="73113"/>
                </a:cubicBezTo>
                <a:cubicBezTo>
                  <a:pt x="193863" y="72669"/>
                  <a:pt x="193742" y="72145"/>
                  <a:pt x="193379" y="71822"/>
                </a:cubicBezTo>
                <a:cubicBezTo>
                  <a:pt x="193078" y="71582"/>
                  <a:pt x="192711" y="71453"/>
                  <a:pt x="192343" y="71453"/>
                </a:cubicBezTo>
                <a:cubicBezTo>
                  <a:pt x="192217" y="71453"/>
                  <a:pt x="192091" y="71469"/>
                  <a:pt x="191967" y="71499"/>
                </a:cubicBezTo>
                <a:cubicBezTo>
                  <a:pt x="191483" y="71620"/>
                  <a:pt x="191080" y="71903"/>
                  <a:pt x="190798" y="72346"/>
                </a:cubicBezTo>
                <a:cubicBezTo>
                  <a:pt x="190757" y="72387"/>
                  <a:pt x="190717" y="72427"/>
                  <a:pt x="190677" y="72467"/>
                </a:cubicBezTo>
                <a:cubicBezTo>
                  <a:pt x="190233" y="72709"/>
                  <a:pt x="189749" y="72871"/>
                  <a:pt x="189265" y="72992"/>
                </a:cubicBezTo>
                <a:cubicBezTo>
                  <a:pt x="188741" y="73072"/>
                  <a:pt x="188216" y="73274"/>
                  <a:pt x="187773" y="73516"/>
                </a:cubicBezTo>
                <a:cubicBezTo>
                  <a:pt x="187458" y="73661"/>
                  <a:pt x="187129" y="73734"/>
                  <a:pt x="186803" y="73734"/>
                </a:cubicBezTo>
                <a:cubicBezTo>
                  <a:pt x="186586" y="73734"/>
                  <a:pt x="186369" y="73701"/>
                  <a:pt x="186160" y="73637"/>
                </a:cubicBezTo>
                <a:cubicBezTo>
                  <a:pt x="186053" y="73620"/>
                  <a:pt x="185947" y="73612"/>
                  <a:pt x="185844" y="73612"/>
                </a:cubicBezTo>
                <a:cubicBezTo>
                  <a:pt x="185441" y="73612"/>
                  <a:pt x="185069" y="73735"/>
                  <a:pt x="184748" y="73960"/>
                </a:cubicBezTo>
                <a:cubicBezTo>
                  <a:pt x="184351" y="74183"/>
                  <a:pt x="184030" y="74300"/>
                  <a:pt x="183748" y="74300"/>
                </a:cubicBezTo>
                <a:cubicBezTo>
                  <a:pt x="183572" y="74300"/>
                  <a:pt x="183411" y="74254"/>
                  <a:pt x="183256" y="74161"/>
                </a:cubicBezTo>
                <a:cubicBezTo>
                  <a:pt x="183104" y="74085"/>
                  <a:pt x="182942" y="74045"/>
                  <a:pt x="182785" y="74045"/>
                </a:cubicBezTo>
                <a:cubicBezTo>
                  <a:pt x="182609" y="74045"/>
                  <a:pt x="182437" y="74095"/>
                  <a:pt x="182288" y="74202"/>
                </a:cubicBezTo>
                <a:cubicBezTo>
                  <a:pt x="182046" y="74363"/>
                  <a:pt x="181844" y="74524"/>
                  <a:pt x="181603" y="74645"/>
                </a:cubicBezTo>
                <a:cubicBezTo>
                  <a:pt x="181280" y="74887"/>
                  <a:pt x="180917" y="75169"/>
                  <a:pt x="180514" y="75371"/>
                </a:cubicBezTo>
                <a:cubicBezTo>
                  <a:pt x="180282" y="75500"/>
                  <a:pt x="180116" y="75596"/>
                  <a:pt x="179921" y="75596"/>
                </a:cubicBezTo>
                <a:cubicBezTo>
                  <a:pt x="179811" y="75596"/>
                  <a:pt x="179692" y="75565"/>
                  <a:pt x="179546" y="75492"/>
                </a:cubicBezTo>
                <a:cubicBezTo>
                  <a:pt x="179233" y="75299"/>
                  <a:pt x="178877" y="75207"/>
                  <a:pt x="178512" y="75207"/>
                </a:cubicBezTo>
                <a:cubicBezTo>
                  <a:pt x="178266" y="75207"/>
                  <a:pt x="178015" y="75249"/>
                  <a:pt x="177771" y="75331"/>
                </a:cubicBezTo>
                <a:cubicBezTo>
                  <a:pt x="177328" y="75532"/>
                  <a:pt x="176924" y="75774"/>
                  <a:pt x="176561" y="76016"/>
                </a:cubicBezTo>
                <a:lnTo>
                  <a:pt x="176440" y="76097"/>
                </a:lnTo>
                <a:cubicBezTo>
                  <a:pt x="175993" y="76441"/>
                  <a:pt x="175427" y="76639"/>
                  <a:pt x="174845" y="76639"/>
                </a:cubicBezTo>
                <a:cubicBezTo>
                  <a:pt x="174745" y="76639"/>
                  <a:pt x="174645" y="76633"/>
                  <a:pt x="174545" y="76621"/>
                </a:cubicBezTo>
                <a:cubicBezTo>
                  <a:pt x="173537" y="76420"/>
                  <a:pt x="172690" y="75774"/>
                  <a:pt x="172206" y="74887"/>
                </a:cubicBezTo>
                <a:cubicBezTo>
                  <a:pt x="172166" y="74766"/>
                  <a:pt x="172085" y="74685"/>
                  <a:pt x="172045" y="74564"/>
                </a:cubicBezTo>
                <a:cubicBezTo>
                  <a:pt x="171803" y="74040"/>
                  <a:pt x="171399" y="73597"/>
                  <a:pt x="170835" y="73355"/>
                </a:cubicBezTo>
                <a:cubicBezTo>
                  <a:pt x="170754" y="73314"/>
                  <a:pt x="170633" y="73274"/>
                  <a:pt x="170512" y="73274"/>
                </a:cubicBezTo>
                <a:cubicBezTo>
                  <a:pt x="170633" y="73153"/>
                  <a:pt x="170754" y="73072"/>
                  <a:pt x="170915" y="73032"/>
                </a:cubicBezTo>
                <a:cubicBezTo>
                  <a:pt x="171319" y="72951"/>
                  <a:pt x="171601" y="72588"/>
                  <a:pt x="171561" y="72185"/>
                </a:cubicBezTo>
                <a:cubicBezTo>
                  <a:pt x="171561" y="71257"/>
                  <a:pt x="170472" y="69483"/>
                  <a:pt x="169625" y="69120"/>
                </a:cubicBezTo>
                <a:cubicBezTo>
                  <a:pt x="169544" y="69080"/>
                  <a:pt x="169504" y="69080"/>
                  <a:pt x="169463" y="69039"/>
                </a:cubicBezTo>
                <a:cubicBezTo>
                  <a:pt x="168859" y="68999"/>
                  <a:pt x="168334" y="68596"/>
                  <a:pt x="168173" y="67991"/>
                </a:cubicBezTo>
                <a:cubicBezTo>
                  <a:pt x="168092" y="67830"/>
                  <a:pt x="167931" y="67628"/>
                  <a:pt x="167770" y="67507"/>
                </a:cubicBezTo>
                <a:cubicBezTo>
                  <a:pt x="167729" y="67467"/>
                  <a:pt x="167689" y="67386"/>
                  <a:pt x="167649" y="67346"/>
                </a:cubicBezTo>
                <a:cubicBezTo>
                  <a:pt x="167366" y="67023"/>
                  <a:pt x="167044" y="66781"/>
                  <a:pt x="166640" y="66620"/>
                </a:cubicBezTo>
                <a:cubicBezTo>
                  <a:pt x="166277" y="66418"/>
                  <a:pt x="165915" y="66136"/>
                  <a:pt x="165713" y="65773"/>
                </a:cubicBezTo>
                <a:cubicBezTo>
                  <a:pt x="165431" y="65289"/>
                  <a:pt x="165068" y="64644"/>
                  <a:pt x="164342" y="64482"/>
                </a:cubicBezTo>
                <a:cubicBezTo>
                  <a:pt x="163938" y="64402"/>
                  <a:pt x="163535" y="64200"/>
                  <a:pt x="163212" y="63958"/>
                </a:cubicBezTo>
                <a:cubicBezTo>
                  <a:pt x="162930" y="63756"/>
                  <a:pt x="162648" y="63595"/>
                  <a:pt x="162325" y="63474"/>
                </a:cubicBezTo>
                <a:cubicBezTo>
                  <a:pt x="162325" y="63474"/>
                  <a:pt x="162325" y="63474"/>
                  <a:pt x="162245" y="63353"/>
                </a:cubicBezTo>
                <a:cubicBezTo>
                  <a:pt x="162245" y="63313"/>
                  <a:pt x="162204" y="63272"/>
                  <a:pt x="162204" y="63232"/>
                </a:cubicBezTo>
                <a:cubicBezTo>
                  <a:pt x="161933" y="62757"/>
                  <a:pt x="161404" y="62338"/>
                  <a:pt x="160882" y="62338"/>
                </a:cubicBezTo>
                <a:cubicBezTo>
                  <a:pt x="160784" y="62338"/>
                  <a:pt x="160687" y="62353"/>
                  <a:pt x="160591" y="62385"/>
                </a:cubicBezTo>
                <a:cubicBezTo>
                  <a:pt x="160537" y="62407"/>
                  <a:pt x="160480" y="62417"/>
                  <a:pt x="160424" y="62417"/>
                </a:cubicBezTo>
                <a:cubicBezTo>
                  <a:pt x="160271" y="62417"/>
                  <a:pt x="160126" y="62342"/>
                  <a:pt x="160067" y="62224"/>
                </a:cubicBezTo>
                <a:cubicBezTo>
                  <a:pt x="159946" y="61861"/>
                  <a:pt x="159784" y="61538"/>
                  <a:pt x="159543" y="61256"/>
                </a:cubicBezTo>
                <a:cubicBezTo>
                  <a:pt x="159341" y="61054"/>
                  <a:pt x="159180" y="60772"/>
                  <a:pt x="159139" y="60449"/>
                </a:cubicBezTo>
                <a:cubicBezTo>
                  <a:pt x="158978" y="59522"/>
                  <a:pt x="158736" y="58554"/>
                  <a:pt x="158333" y="57667"/>
                </a:cubicBezTo>
                <a:lnTo>
                  <a:pt x="158333" y="57626"/>
                </a:lnTo>
                <a:cubicBezTo>
                  <a:pt x="157889" y="56376"/>
                  <a:pt x="157324" y="55166"/>
                  <a:pt x="156074" y="54481"/>
                </a:cubicBezTo>
                <a:lnTo>
                  <a:pt x="155994" y="54400"/>
                </a:lnTo>
                <a:cubicBezTo>
                  <a:pt x="155711" y="54319"/>
                  <a:pt x="155510" y="54118"/>
                  <a:pt x="155389" y="53876"/>
                </a:cubicBezTo>
                <a:cubicBezTo>
                  <a:pt x="155106" y="53351"/>
                  <a:pt x="154622" y="53029"/>
                  <a:pt x="154058" y="52908"/>
                </a:cubicBezTo>
                <a:cubicBezTo>
                  <a:pt x="153735" y="52827"/>
                  <a:pt x="153654" y="52706"/>
                  <a:pt x="153574" y="52545"/>
                </a:cubicBezTo>
                <a:cubicBezTo>
                  <a:pt x="153493" y="52343"/>
                  <a:pt x="153453" y="52222"/>
                  <a:pt x="153412" y="52101"/>
                </a:cubicBezTo>
                <a:cubicBezTo>
                  <a:pt x="153211" y="51658"/>
                  <a:pt x="153090" y="51174"/>
                  <a:pt x="153009" y="50690"/>
                </a:cubicBezTo>
                <a:cubicBezTo>
                  <a:pt x="152969" y="50165"/>
                  <a:pt x="152888" y="49601"/>
                  <a:pt x="152808" y="49117"/>
                </a:cubicBezTo>
                <a:cubicBezTo>
                  <a:pt x="152606" y="48230"/>
                  <a:pt x="152566" y="47383"/>
                  <a:pt x="152566" y="46495"/>
                </a:cubicBezTo>
                <a:cubicBezTo>
                  <a:pt x="152606" y="46253"/>
                  <a:pt x="152485" y="46052"/>
                  <a:pt x="152364" y="45890"/>
                </a:cubicBezTo>
                <a:cubicBezTo>
                  <a:pt x="151880" y="45286"/>
                  <a:pt x="151436" y="44681"/>
                  <a:pt x="151517" y="43914"/>
                </a:cubicBezTo>
                <a:cubicBezTo>
                  <a:pt x="151517" y="43551"/>
                  <a:pt x="151356" y="43229"/>
                  <a:pt x="151033" y="43108"/>
                </a:cubicBezTo>
                <a:cubicBezTo>
                  <a:pt x="150670" y="42906"/>
                  <a:pt x="150347" y="42664"/>
                  <a:pt x="150065" y="42382"/>
                </a:cubicBezTo>
                <a:cubicBezTo>
                  <a:pt x="149622" y="41938"/>
                  <a:pt x="149057" y="41575"/>
                  <a:pt x="148452" y="41414"/>
                </a:cubicBezTo>
                <a:cubicBezTo>
                  <a:pt x="148452" y="41414"/>
                  <a:pt x="148452" y="41374"/>
                  <a:pt x="148412" y="41374"/>
                </a:cubicBezTo>
                <a:cubicBezTo>
                  <a:pt x="148412" y="41333"/>
                  <a:pt x="148331" y="41253"/>
                  <a:pt x="148291" y="41212"/>
                </a:cubicBezTo>
                <a:cubicBezTo>
                  <a:pt x="148008" y="40930"/>
                  <a:pt x="147807" y="40567"/>
                  <a:pt x="147686" y="40204"/>
                </a:cubicBezTo>
                <a:cubicBezTo>
                  <a:pt x="147605" y="40043"/>
                  <a:pt x="147565" y="39881"/>
                  <a:pt x="147484" y="39720"/>
                </a:cubicBezTo>
                <a:lnTo>
                  <a:pt x="147484" y="39599"/>
                </a:lnTo>
                <a:lnTo>
                  <a:pt x="147484" y="39115"/>
                </a:lnTo>
                <a:cubicBezTo>
                  <a:pt x="147573" y="39182"/>
                  <a:pt x="147674" y="39212"/>
                  <a:pt x="147780" y="39212"/>
                </a:cubicBezTo>
                <a:cubicBezTo>
                  <a:pt x="147867" y="39212"/>
                  <a:pt x="147958" y="39192"/>
                  <a:pt x="148049" y="39156"/>
                </a:cubicBezTo>
                <a:cubicBezTo>
                  <a:pt x="148250" y="39035"/>
                  <a:pt x="148412" y="38793"/>
                  <a:pt x="148129" y="38349"/>
                </a:cubicBezTo>
                <a:lnTo>
                  <a:pt x="148129" y="38309"/>
                </a:lnTo>
                <a:cubicBezTo>
                  <a:pt x="148049" y="38107"/>
                  <a:pt x="147928" y="37946"/>
                  <a:pt x="147766" y="37865"/>
                </a:cubicBezTo>
                <a:cubicBezTo>
                  <a:pt x="147000" y="37421"/>
                  <a:pt x="146436" y="36816"/>
                  <a:pt x="146032" y="36050"/>
                </a:cubicBezTo>
                <a:cubicBezTo>
                  <a:pt x="145952" y="35929"/>
                  <a:pt x="145911" y="35808"/>
                  <a:pt x="145831" y="35647"/>
                </a:cubicBezTo>
                <a:cubicBezTo>
                  <a:pt x="145669" y="35163"/>
                  <a:pt x="145387" y="34719"/>
                  <a:pt x="144984" y="34397"/>
                </a:cubicBezTo>
                <a:cubicBezTo>
                  <a:pt x="144661" y="33509"/>
                  <a:pt x="144137" y="32703"/>
                  <a:pt x="143492" y="32017"/>
                </a:cubicBezTo>
                <a:lnTo>
                  <a:pt x="143371" y="31856"/>
                </a:lnTo>
                <a:cubicBezTo>
                  <a:pt x="143250" y="31574"/>
                  <a:pt x="143129" y="31291"/>
                  <a:pt x="142967" y="31009"/>
                </a:cubicBezTo>
                <a:cubicBezTo>
                  <a:pt x="142685" y="30565"/>
                  <a:pt x="142524" y="30081"/>
                  <a:pt x="142403" y="29557"/>
                </a:cubicBezTo>
                <a:cubicBezTo>
                  <a:pt x="142362" y="29194"/>
                  <a:pt x="142161" y="28831"/>
                  <a:pt x="141878" y="28589"/>
                </a:cubicBezTo>
                <a:cubicBezTo>
                  <a:pt x="141838" y="28549"/>
                  <a:pt x="141798" y="28509"/>
                  <a:pt x="141798" y="28509"/>
                </a:cubicBezTo>
                <a:cubicBezTo>
                  <a:pt x="141798" y="28468"/>
                  <a:pt x="141798" y="28428"/>
                  <a:pt x="141838" y="28388"/>
                </a:cubicBezTo>
                <a:lnTo>
                  <a:pt x="141838" y="28347"/>
                </a:lnTo>
                <a:cubicBezTo>
                  <a:pt x="141919" y="28146"/>
                  <a:pt x="141959" y="27904"/>
                  <a:pt x="141878" y="27742"/>
                </a:cubicBezTo>
                <a:lnTo>
                  <a:pt x="141878" y="27742"/>
                </a:lnTo>
                <a:cubicBezTo>
                  <a:pt x="142060" y="27843"/>
                  <a:pt x="142251" y="27894"/>
                  <a:pt x="142448" y="27894"/>
                </a:cubicBezTo>
                <a:cubicBezTo>
                  <a:pt x="142645" y="27894"/>
                  <a:pt x="142846" y="27843"/>
                  <a:pt x="143048" y="27742"/>
                </a:cubicBezTo>
                <a:cubicBezTo>
                  <a:pt x="143411" y="27500"/>
                  <a:pt x="143572" y="27057"/>
                  <a:pt x="143492" y="26654"/>
                </a:cubicBezTo>
                <a:cubicBezTo>
                  <a:pt x="143532" y="25726"/>
                  <a:pt x="143653" y="24798"/>
                  <a:pt x="143975" y="23911"/>
                </a:cubicBezTo>
                <a:lnTo>
                  <a:pt x="144056" y="23588"/>
                </a:lnTo>
                <a:cubicBezTo>
                  <a:pt x="144459" y="22258"/>
                  <a:pt x="144177" y="21048"/>
                  <a:pt x="143250" y="19798"/>
                </a:cubicBezTo>
                <a:cubicBezTo>
                  <a:pt x="143088" y="19031"/>
                  <a:pt x="142766" y="18305"/>
                  <a:pt x="142322" y="17660"/>
                </a:cubicBezTo>
                <a:cubicBezTo>
                  <a:pt x="142322" y="17499"/>
                  <a:pt x="142282" y="17337"/>
                  <a:pt x="142161" y="17217"/>
                </a:cubicBezTo>
                <a:cubicBezTo>
                  <a:pt x="142040" y="17096"/>
                  <a:pt x="141878" y="17055"/>
                  <a:pt x="141717" y="17055"/>
                </a:cubicBezTo>
                <a:lnTo>
                  <a:pt x="141636" y="17055"/>
                </a:lnTo>
                <a:cubicBezTo>
                  <a:pt x="141354" y="17055"/>
                  <a:pt x="141112" y="17136"/>
                  <a:pt x="140870" y="17257"/>
                </a:cubicBezTo>
                <a:cubicBezTo>
                  <a:pt x="140655" y="17425"/>
                  <a:pt x="140396" y="17521"/>
                  <a:pt x="140129" y="17521"/>
                </a:cubicBezTo>
                <a:cubicBezTo>
                  <a:pt x="139946" y="17521"/>
                  <a:pt x="139760" y="17476"/>
                  <a:pt x="139580" y="17378"/>
                </a:cubicBezTo>
                <a:cubicBezTo>
                  <a:pt x="139411" y="17260"/>
                  <a:pt x="139214" y="17205"/>
                  <a:pt x="139016" y="17205"/>
                </a:cubicBezTo>
                <a:cubicBezTo>
                  <a:pt x="138740" y="17205"/>
                  <a:pt x="138460" y="17311"/>
                  <a:pt x="138249" y="17499"/>
                </a:cubicBezTo>
                <a:cubicBezTo>
                  <a:pt x="138168" y="17539"/>
                  <a:pt x="138087" y="17620"/>
                  <a:pt x="138007" y="17700"/>
                </a:cubicBezTo>
                <a:cubicBezTo>
                  <a:pt x="137886" y="17821"/>
                  <a:pt x="137805" y="17902"/>
                  <a:pt x="137765" y="17902"/>
                </a:cubicBezTo>
                <a:cubicBezTo>
                  <a:pt x="137523" y="17579"/>
                  <a:pt x="137200" y="17337"/>
                  <a:pt x="136837" y="17217"/>
                </a:cubicBezTo>
                <a:cubicBezTo>
                  <a:pt x="136555" y="17096"/>
                  <a:pt x="136273" y="16934"/>
                  <a:pt x="136111" y="16692"/>
                </a:cubicBezTo>
                <a:cubicBezTo>
                  <a:pt x="136031" y="16571"/>
                  <a:pt x="135910" y="16531"/>
                  <a:pt x="135748" y="16531"/>
                </a:cubicBezTo>
                <a:cubicBezTo>
                  <a:pt x="135705" y="16520"/>
                  <a:pt x="135659" y="16515"/>
                  <a:pt x="135612" y="16515"/>
                </a:cubicBezTo>
                <a:cubicBezTo>
                  <a:pt x="135485" y="16515"/>
                  <a:pt x="135353" y="16553"/>
                  <a:pt x="135264" y="16612"/>
                </a:cubicBezTo>
                <a:cubicBezTo>
                  <a:pt x="135155" y="16721"/>
                  <a:pt x="135062" y="16764"/>
                  <a:pt x="134960" y="16764"/>
                </a:cubicBezTo>
                <a:cubicBezTo>
                  <a:pt x="134836" y="16764"/>
                  <a:pt x="134697" y="16700"/>
                  <a:pt x="134498" y="16612"/>
                </a:cubicBezTo>
                <a:cubicBezTo>
                  <a:pt x="134377" y="16571"/>
                  <a:pt x="134297" y="16531"/>
                  <a:pt x="134176" y="16491"/>
                </a:cubicBezTo>
                <a:cubicBezTo>
                  <a:pt x="133998" y="16424"/>
                  <a:pt x="133820" y="16394"/>
                  <a:pt x="133643" y="16394"/>
                </a:cubicBezTo>
                <a:cubicBezTo>
                  <a:pt x="133498" y="16394"/>
                  <a:pt x="133353" y="16414"/>
                  <a:pt x="133208" y="16450"/>
                </a:cubicBezTo>
                <a:cubicBezTo>
                  <a:pt x="132038" y="16773"/>
                  <a:pt x="130949" y="17297"/>
                  <a:pt x="129941" y="17983"/>
                </a:cubicBezTo>
                <a:cubicBezTo>
                  <a:pt x="129860" y="18063"/>
                  <a:pt x="129780" y="18144"/>
                  <a:pt x="129699" y="18225"/>
                </a:cubicBezTo>
                <a:cubicBezTo>
                  <a:pt x="129350" y="18510"/>
                  <a:pt x="129026" y="18771"/>
                  <a:pt x="128629" y="18771"/>
                </a:cubicBezTo>
                <a:cubicBezTo>
                  <a:pt x="128521" y="18771"/>
                  <a:pt x="128408" y="18752"/>
                  <a:pt x="128287" y="18709"/>
                </a:cubicBezTo>
                <a:cubicBezTo>
                  <a:pt x="127918" y="18339"/>
                  <a:pt x="127447" y="18139"/>
                  <a:pt x="126937" y="18139"/>
                </a:cubicBezTo>
                <a:cubicBezTo>
                  <a:pt x="126890" y="18139"/>
                  <a:pt x="126843" y="18141"/>
                  <a:pt x="126795" y="18144"/>
                </a:cubicBezTo>
                <a:lnTo>
                  <a:pt x="126352" y="18144"/>
                </a:lnTo>
                <a:cubicBezTo>
                  <a:pt x="126308" y="18155"/>
                  <a:pt x="126262" y="18160"/>
                  <a:pt x="126215" y="18160"/>
                </a:cubicBezTo>
                <a:cubicBezTo>
                  <a:pt x="126085" y="18160"/>
                  <a:pt x="125945" y="18122"/>
                  <a:pt x="125827" y="18063"/>
                </a:cubicBezTo>
                <a:cubicBezTo>
                  <a:pt x="125545" y="17902"/>
                  <a:pt x="125222" y="17781"/>
                  <a:pt x="124900" y="17741"/>
                </a:cubicBezTo>
                <a:cubicBezTo>
                  <a:pt x="124618" y="17660"/>
                  <a:pt x="124376" y="17579"/>
                  <a:pt x="124134" y="17458"/>
                </a:cubicBezTo>
                <a:cubicBezTo>
                  <a:pt x="123448" y="17136"/>
                  <a:pt x="122762" y="16975"/>
                  <a:pt x="122036" y="16975"/>
                </a:cubicBezTo>
                <a:cubicBezTo>
                  <a:pt x="121754" y="16975"/>
                  <a:pt x="121432" y="16934"/>
                  <a:pt x="121190" y="16934"/>
                </a:cubicBezTo>
                <a:cubicBezTo>
                  <a:pt x="120860" y="16818"/>
                  <a:pt x="120530" y="16757"/>
                  <a:pt x="120205" y="16757"/>
                </a:cubicBezTo>
                <a:cubicBezTo>
                  <a:pt x="119854" y="16757"/>
                  <a:pt x="119508" y="16828"/>
                  <a:pt x="119173" y="16975"/>
                </a:cubicBezTo>
                <a:cubicBezTo>
                  <a:pt x="119045" y="17022"/>
                  <a:pt x="118962" y="17051"/>
                  <a:pt x="118903" y="17051"/>
                </a:cubicBezTo>
                <a:cubicBezTo>
                  <a:pt x="118812" y="17051"/>
                  <a:pt x="118778" y="16984"/>
                  <a:pt x="118729" y="16813"/>
                </a:cubicBezTo>
                <a:cubicBezTo>
                  <a:pt x="118339" y="15882"/>
                  <a:pt x="118038" y="15600"/>
                  <a:pt x="117393" y="15600"/>
                </a:cubicBezTo>
                <a:cubicBezTo>
                  <a:pt x="117172" y="15600"/>
                  <a:pt x="116911" y="15633"/>
                  <a:pt x="116592" y="15684"/>
                </a:cubicBezTo>
                <a:cubicBezTo>
                  <a:pt x="116481" y="15732"/>
                  <a:pt x="116357" y="15754"/>
                  <a:pt x="116230" y="15754"/>
                </a:cubicBezTo>
                <a:cubicBezTo>
                  <a:pt x="116036" y="15754"/>
                  <a:pt x="115835" y="15701"/>
                  <a:pt x="115664" y="15603"/>
                </a:cubicBezTo>
                <a:cubicBezTo>
                  <a:pt x="115302" y="15313"/>
                  <a:pt x="114874" y="15154"/>
                  <a:pt x="114411" y="15154"/>
                </a:cubicBezTo>
                <a:cubicBezTo>
                  <a:pt x="114358" y="15154"/>
                  <a:pt x="114306" y="15156"/>
                  <a:pt x="114253" y="15160"/>
                </a:cubicBezTo>
                <a:cubicBezTo>
                  <a:pt x="113809" y="15160"/>
                  <a:pt x="113608" y="14998"/>
                  <a:pt x="113608" y="14595"/>
                </a:cubicBezTo>
                <a:cubicBezTo>
                  <a:pt x="113608" y="14555"/>
                  <a:pt x="113608" y="14555"/>
                  <a:pt x="113608" y="14514"/>
                </a:cubicBezTo>
                <a:cubicBezTo>
                  <a:pt x="113608" y="14353"/>
                  <a:pt x="113608" y="13950"/>
                  <a:pt x="113164" y="13869"/>
                </a:cubicBezTo>
                <a:cubicBezTo>
                  <a:pt x="112841" y="13829"/>
                  <a:pt x="112559" y="13708"/>
                  <a:pt x="112277" y="13587"/>
                </a:cubicBezTo>
                <a:cubicBezTo>
                  <a:pt x="111954" y="13466"/>
                  <a:pt x="111632" y="13345"/>
                  <a:pt x="111309" y="13305"/>
                </a:cubicBezTo>
                <a:cubicBezTo>
                  <a:pt x="110944" y="13228"/>
                  <a:pt x="110572" y="13193"/>
                  <a:pt x="110202" y="13193"/>
                </a:cubicBezTo>
                <a:cubicBezTo>
                  <a:pt x="109591" y="13193"/>
                  <a:pt x="108983" y="13290"/>
                  <a:pt x="108405" y="13466"/>
                </a:cubicBezTo>
                <a:cubicBezTo>
                  <a:pt x="107397" y="13748"/>
                  <a:pt x="106429" y="14192"/>
                  <a:pt x="105582" y="14797"/>
                </a:cubicBezTo>
                <a:cubicBezTo>
                  <a:pt x="104493" y="15563"/>
                  <a:pt x="104171" y="17015"/>
                  <a:pt x="104816" y="18144"/>
                </a:cubicBezTo>
                <a:cubicBezTo>
                  <a:pt x="105179" y="18668"/>
                  <a:pt x="105058" y="18991"/>
                  <a:pt x="104695" y="19435"/>
                </a:cubicBezTo>
                <a:cubicBezTo>
                  <a:pt x="104018" y="20280"/>
                  <a:pt x="103486" y="20677"/>
                  <a:pt x="102934" y="20677"/>
                </a:cubicBezTo>
                <a:cubicBezTo>
                  <a:pt x="102565" y="20677"/>
                  <a:pt x="102187" y="20500"/>
                  <a:pt x="101751" y="20161"/>
                </a:cubicBezTo>
                <a:lnTo>
                  <a:pt x="101711" y="20120"/>
                </a:lnTo>
                <a:cubicBezTo>
                  <a:pt x="101186" y="19677"/>
                  <a:pt x="100622" y="19354"/>
                  <a:pt x="100057" y="19031"/>
                </a:cubicBezTo>
                <a:cubicBezTo>
                  <a:pt x="98888" y="18426"/>
                  <a:pt x="97597" y="18063"/>
                  <a:pt x="96307" y="17983"/>
                </a:cubicBezTo>
                <a:cubicBezTo>
                  <a:pt x="94693" y="17942"/>
                  <a:pt x="94008" y="17337"/>
                  <a:pt x="93806" y="15684"/>
                </a:cubicBezTo>
                <a:cubicBezTo>
                  <a:pt x="93727" y="15290"/>
                  <a:pt x="93610" y="14473"/>
                  <a:pt x="92665" y="14473"/>
                </a:cubicBezTo>
                <a:cubicBezTo>
                  <a:pt x="92642" y="14473"/>
                  <a:pt x="92620" y="14473"/>
                  <a:pt x="92596" y="14474"/>
                </a:cubicBezTo>
                <a:cubicBezTo>
                  <a:pt x="92435" y="14474"/>
                  <a:pt x="92274" y="14434"/>
                  <a:pt x="92112" y="14353"/>
                </a:cubicBezTo>
                <a:lnTo>
                  <a:pt x="91790" y="14272"/>
                </a:lnTo>
                <a:cubicBezTo>
                  <a:pt x="91507" y="14192"/>
                  <a:pt x="91225" y="14071"/>
                  <a:pt x="90943" y="13869"/>
                </a:cubicBezTo>
                <a:cubicBezTo>
                  <a:pt x="90580" y="13587"/>
                  <a:pt x="90096" y="13426"/>
                  <a:pt x="89652" y="13345"/>
                </a:cubicBezTo>
                <a:cubicBezTo>
                  <a:pt x="89370" y="13345"/>
                  <a:pt x="89128" y="13264"/>
                  <a:pt x="88886" y="13184"/>
                </a:cubicBezTo>
                <a:cubicBezTo>
                  <a:pt x="88591" y="13057"/>
                  <a:pt x="88285" y="12997"/>
                  <a:pt x="87979" y="12997"/>
                </a:cubicBezTo>
                <a:cubicBezTo>
                  <a:pt x="87700" y="12997"/>
                  <a:pt x="87421" y="13047"/>
                  <a:pt x="87152" y="13143"/>
                </a:cubicBezTo>
                <a:cubicBezTo>
                  <a:pt x="86960" y="13232"/>
                  <a:pt x="86773" y="13277"/>
                  <a:pt x="86580" y="13277"/>
                </a:cubicBezTo>
                <a:cubicBezTo>
                  <a:pt x="86246" y="13277"/>
                  <a:pt x="85892" y="13142"/>
                  <a:pt x="85458" y="12861"/>
                </a:cubicBezTo>
                <a:cubicBezTo>
                  <a:pt x="85055" y="12579"/>
                  <a:pt x="84571" y="12417"/>
                  <a:pt x="84127" y="12296"/>
                </a:cubicBezTo>
                <a:lnTo>
                  <a:pt x="83885" y="12256"/>
                </a:lnTo>
                <a:cubicBezTo>
                  <a:pt x="83522" y="12175"/>
                  <a:pt x="83240" y="12095"/>
                  <a:pt x="83200" y="11933"/>
                </a:cubicBezTo>
                <a:cubicBezTo>
                  <a:pt x="83159" y="11691"/>
                  <a:pt x="83119" y="11490"/>
                  <a:pt x="83038" y="11288"/>
                </a:cubicBezTo>
                <a:cubicBezTo>
                  <a:pt x="82958" y="11046"/>
                  <a:pt x="82917" y="10845"/>
                  <a:pt x="82877" y="10603"/>
                </a:cubicBezTo>
                <a:cubicBezTo>
                  <a:pt x="82837" y="10159"/>
                  <a:pt x="82595" y="9917"/>
                  <a:pt x="82191" y="9917"/>
                </a:cubicBezTo>
                <a:lnTo>
                  <a:pt x="82151" y="9917"/>
                </a:lnTo>
                <a:cubicBezTo>
                  <a:pt x="82104" y="9908"/>
                  <a:pt x="82058" y="9903"/>
                  <a:pt x="82014" y="9903"/>
                </a:cubicBezTo>
                <a:cubicBezTo>
                  <a:pt x="81677" y="9903"/>
                  <a:pt x="81425" y="10161"/>
                  <a:pt x="81425" y="10482"/>
                </a:cubicBezTo>
                <a:cubicBezTo>
                  <a:pt x="81425" y="10522"/>
                  <a:pt x="81425" y="10522"/>
                  <a:pt x="81385" y="10562"/>
                </a:cubicBezTo>
                <a:cubicBezTo>
                  <a:pt x="81358" y="10562"/>
                  <a:pt x="81331" y="10580"/>
                  <a:pt x="81316" y="10580"/>
                </a:cubicBezTo>
                <a:cubicBezTo>
                  <a:pt x="81309" y="10580"/>
                  <a:pt x="81304" y="10576"/>
                  <a:pt x="81304" y="10562"/>
                </a:cubicBezTo>
                <a:cubicBezTo>
                  <a:pt x="80981" y="10522"/>
                  <a:pt x="80780" y="10361"/>
                  <a:pt x="80618" y="9877"/>
                </a:cubicBezTo>
                <a:cubicBezTo>
                  <a:pt x="80578" y="9836"/>
                  <a:pt x="80498" y="9594"/>
                  <a:pt x="80860" y="9433"/>
                </a:cubicBezTo>
                <a:cubicBezTo>
                  <a:pt x="81707" y="9070"/>
                  <a:pt x="82474" y="8425"/>
                  <a:pt x="82998" y="7659"/>
                </a:cubicBezTo>
                <a:cubicBezTo>
                  <a:pt x="83321" y="7134"/>
                  <a:pt x="83482" y="6529"/>
                  <a:pt x="83361" y="5924"/>
                </a:cubicBezTo>
                <a:cubicBezTo>
                  <a:pt x="83321" y="5279"/>
                  <a:pt x="82958" y="4714"/>
                  <a:pt x="82353" y="4473"/>
                </a:cubicBezTo>
                <a:cubicBezTo>
                  <a:pt x="82232" y="4352"/>
                  <a:pt x="82151" y="4190"/>
                  <a:pt x="82151" y="4029"/>
                </a:cubicBezTo>
                <a:cubicBezTo>
                  <a:pt x="82111" y="3908"/>
                  <a:pt x="82111" y="3787"/>
                  <a:pt x="82191" y="3706"/>
                </a:cubicBezTo>
                <a:cubicBezTo>
                  <a:pt x="82595" y="3505"/>
                  <a:pt x="82958" y="3222"/>
                  <a:pt x="83200" y="2859"/>
                </a:cubicBezTo>
                <a:cubicBezTo>
                  <a:pt x="83280" y="2738"/>
                  <a:pt x="83401" y="2617"/>
                  <a:pt x="83482" y="2496"/>
                </a:cubicBezTo>
                <a:cubicBezTo>
                  <a:pt x="83804" y="2214"/>
                  <a:pt x="83925" y="1770"/>
                  <a:pt x="83804" y="1367"/>
                </a:cubicBezTo>
                <a:cubicBezTo>
                  <a:pt x="83684" y="1085"/>
                  <a:pt x="83442" y="843"/>
                  <a:pt x="83119" y="803"/>
                </a:cubicBezTo>
                <a:cubicBezTo>
                  <a:pt x="83038" y="762"/>
                  <a:pt x="82958" y="762"/>
                  <a:pt x="82877" y="682"/>
                </a:cubicBezTo>
                <a:cubicBezTo>
                  <a:pt x="82796" y="601"/>
                  <a:pt x="82695" y="561"/>
                  <a:pt x="82595" y="561"/>
                </a:cubicBezTo>
                <a:cubicBezTo>
                  <a:pt x="82494" y="561"/>
                  <a:pt x="82393" y="601"/>
                  <a:pt x="82312" y="682"/>
                </a:cubicBezTo>
                <a:cubicBezTo>
                  <a:pt x="82111" y="843"/>
                  <a:pt x="82111" y="1125"/>
                  <a:pt x="82272" y="1327"/>
                </a:cubicBezTo>
                <a:cubicBezTo>
                  <a:pt x="82070" y="1327"/>
                  <a:pt x="81909" y="1407"/>
                  <a:pt x="81788" y="1488"/>
                </a:cubicBezTo>
                <a:cubicBezTo>
                  <a:pt x="81788" y="1448"/>
                  <a:pt x="81788" y="1407"/>
                  <a:pt x="81748" y="1327"/>
                </a:cubicBezTo>
                <a:cubicBezTo>
                  <a:pt x="81707" y="1246"/>
                  <a:pt x="81707" y="1166"/>
                  <a:pt x="81707" y="1045"/>
                </a:cubicBezTo>
                <a:lnTo>
                  <a:pt x="81707" y="1004"/>
                </a:lnTo>
                <a:cubicBezTo>
                  <a:pt x="81748" y="682"/>
                  <a:pt x="81546" y="359"/>
                  <a:pt x="81223" y="278"/>
                </a:cubicBezTo>
                <a:cubicBezTo>
                  <a:pt x="80812" y="134"/>
                  <a:pt x="80296" y="1"/>
                  <a:pt x="79755" y="1"/>
                </a:cubicBezTo>
                <a:close/>
              </a:path>
            </a:pathLst>
          </a:custGeom>
          <a:solidFill>
            <a:srgbClr val="CCCCCC"/>
          </a:solidFill>
          <a:ln w="9525" cap="flat" cmpd="sng">
            <a:solidFill>
              <a:srgbClr val="FFFFFF"/>
            </a:solidFill>
            <a:prstDash val="solid"/>
            <a:miter lim="4032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 name="Google Shape;512;g132db3e4bc4_0_914"/>
          <p:cNvSpPr/>
          <p:nvPr/>
        </p:nvSpPr>
        <p:spPr>
          <a:xfrm>
            <a:off x="6935462" y="3010798"/>
            <a:ext cx="321503" cy="602825"/>
          </a:xfrm>
          <a:custGeom>
            <a:avLst/>
            <a:gdLst/>
            <a:ahLst/>
            <a:cxnLst/>
            <a:rect l="l" t="t" r="r" b="b"/>
            <a:pathLst>
              <a:path w="12544" h="23518" extrusionOk="0">
                <a:moveTo>
                  <a:pt x="2842" y="0"/>
                </a:moveTo>
                <a:cubicBezTo>
                  <a:pt x="2424" y="0"/>
                  <a:pt x="2104" y="72"/>
                  <a:pt x="1937" y="233"/>
                </a:cubicBezTo>
                <a:cubicBezTo>
                  <a:pt x="1009" y="1160"/>
                  <a:pt x="1" y="23260"/>
                  <a:pt x="1" y="23260"/>
                </a:cubicBezTo>
                <a:cubicBezTo>
                  <a:pt x="224" y="23428"/>
                  <a:pt x="504" y="23518"/>
                  <a:pt x="776" y="23518"/>
                </a:cubicBezTo>
                <a:cubicBezTo>
                  <a:pt x="898" y="23518"/>
                  <a:pt x="1018" y="23500"/>
                  <a:pt x="1130" y="23462"/>
                </a:cubicBezTo>
                <a:lnTo>
                  <a:pt x="1251" y="23462"/>
                </a:lnTo>
                <a:cubicBezTo>
                  <a:pt x="1533" y="23381"/>
                  <a:pt x="1816" y="23220"/>
                  <a:pt x="2058" y="23018"/>
                </a:cubicBezTo>
                <a:cubicBezTo>
                  <a:pt x="2259" y="22857"/>
                  <a:pt x="2461" y="22777"/>
                  <a:pt x="2663" y="22696"/>
                </a:cubicBezTo>
                <a:cubicBezTo>
                  <a:pt x="3671" y="22575"/>
                  <a:pt x="4639" y="22252"/>
                  <a:pt x="5566" y="21809"/>
                </a:cubicBezTo>
                <a:lnTo>
                  <a:pt x="5647" y="21728"/>
                </a:lnTo>
                <a:cubicBezTo>
                  <a:pt x="6608" y="21194"/>
                  <a:pt x="7506" y="20692"/>
                  <a:pt x="8535" y="20692"/>
                </a:cubicBezTo>
                <a:cubicBezTo>
                  <a:pt x="8672" y="20692"/>
                  <a:pt x="8812" y="20701"/>
                  <a:pt x="8954" y="20720"/>
                </a:cubicBezTo>
                <a:cubicBezTo>
                  <a:pt x="9039" y="20746"/>
                  <a:pt x="9125" y="20758"/>
                  <a:pt x="9209" y="20758"/>
                </a:cubicBezTo>
                <a:cubicBezTo>
                  <a:pt x="9646" y="20758"/>
                  <a:pt x="10043" y="20427"/>
                  <a:pt x="10043" y="19953"/>
                </a:cubicBezTo>
                <a:cubicBezTo>
                  <a:pt x="10083" y="19832"/>
                  <a:pt x="10164" y="19671"/>
                  <a:pt x="10245" y="19671"/>
                </a:cubicBezTo>
                <a:cubicBezTo>
                  <a:pt x="10608" y="19671"/>
                  <a:pt x="10930" y="19591"/>
                  <a:pt x="11293" y="19470"/>
                </a:cubicBezTo>
                <a:cubicBezTo>
                  <a:pt x="11495" y="19389"/>
                  <a:pt x="11696" y="19349"/>
                  <a:pt x="11938" y="19308"/>
                </a:cubicBezTo>
                <a:cubicBezTo>
                  <a:pt x="11616" y="18340"/>
                  <a:pt x="11374" y="17372"/>
                  <a:pt x="11454" y="16848"/>
                </a:cubicBezTo>
                <a:cubicBezTo>
                  <a:pt x="11777" y="15517"/>
                  <a:pt x="11616" y="11888"/>
                  <a:pt x="11616" y="10678"/>
                </a:cubicBezTo>
                <a:cubicBezTo>
                  <a:pt x="11616" y="9468"/>
                  <a:pt x="12543" y="7935"/>
                  <a:pt x="11454" y="7492"/>
                </a:cubicBezTo>
                <a:cubicBezTo>
                  <a:pt x="10406" y="7048"/>
                  <a:pt x="10567" y="4790"/>
                  <a:pt x="9519" y="2975"/>
                </a:cubicBezTo>
                <a:cubicBezTo>
                  <a:pt x="8659" y="1488"/>
                  <a:pt x="4739" y="0"/>
                  <a:pt x="2842" y="0"/>
                </a:cubicBezTo>
                <a:close/>
              </a:path>
            </a:pathLst>
          </a:custGeom>
          <a:solidFill>
            <a:srgbClr val="D9D9D9"/>
          </a:solidFill>
          <a:ln w="9525" cap="flat" cmpd="sng">
            <a:solidFill>
              <a:srgbClr val="FFFFFF"/>
            </a:solidFill>
            <a:prstDash val="solid"/>
            <a:miter lim="4032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 name="Google Shape;513;g132db3e4bc4_0_914"/>
          <p:cNvSpPr/>
          <p:nvPr/>
        </p:nvSpPr>
        <p:spPr>
          <a:xfrm>
            <a:off x="7731354" y="3677305"/>
            <a:ext cx="569550" cy="566017"/>
          </a:xfrm>
          <a:custGeom>
            <a:avLst/>
            <a:gdLst/>
            <a:ahLst/>
            <a:cxnLst/>
            <a:rect l="l" t="t" r="r" b="b"/>
            <a:pathLst>
              <a:path w="22222" h="22082" extrusionOk="0">
                <a:moveTo>
                  <a:pt x="15124" y="1"/>
                </a:moveTo>
                <a:lnTo>
                  <a:pt x="4114" y="485"/>
                </a:lnTo>
                <a:lnTo>
                  <a:pt x="3428" y="1816"/>
                </a:lnTo>
                <a:cubicBezTo>
                  <a:pt x="3549" y="2017"/>
                  <a:pt x="3549" y="2259"/>
                  <a:pt x="3469" y="2501"/>
                </a:cubicBezTo>
                <a:cubicBezTo>
                  <a:pt x="3267" y="3388"/>
                  <a:pt x="3146" y="4276"/>
                  <a:pt x="3146" y="5203"/>
                </a:cubicBezTo>
                <a:cubicBezTo>
                  <a:pt x="3186" y="5405"/>
                  <a:pt x="3146" y="5607"/>
                  <a:pt x="3025" y="5768"/>
                </a:cubicBezTo>
                <a:cubicBezTo>
                  <a:pt x="2904" y="5970"/>
                  <a:pt x="2783" y="6131"/>
                  <a:pt x="2662" y="6332"/>
                </a:cubicBezTo>
                <a:cubicBezTo>
                  <a:pt x="2541" y="6494"/>
                  <a:pt x="2339" y="6816"/>
                  <a:pt x="2178" y="7099"/>
                </a:cubicBezTo>
                <a:lnTo>
                  <a:pt x="2138" y="7139"/>
                </a:lnTo>
                <a:cubicBezTo>
                  <a:pt x="1936" y="7381"/>
                  <a:pt x="1855" y="7663"/>
                  <a:pt x="1936" y="7946"/>
                </a:cubicBezTo>
                <a:cubicBezTo>
                  <a:pt x="2057" y="8147"/>
                  <a:pt x="2259" y="8268"/>
                  <a:pt x="2501" y="8309"/>
                </a:cubicBezTo>
                <a:cubicBezTo>
                  <a:pt x="2460" y="8470"/>
                  <a:pt x="2501" y="8631"/>
                  <a:pt x="2541" y="8793"/>
                </a:cubicBezTo>
                <a:cubicBezTo>
                  <a:pt x="2514" y="8789"/>
                  <a:pt x="2486" y="8787"/>
                  <a:pt x="2459" y="8787"/>
                </a:cubicBezTo>
                <a:cubicBezTo>
                  <a:pt x="2166" y="8787"/>
                  <a:pt x="1892" y="8981"/>
                  <a:pt x="1855" y="9277"/>
                </a:cubicBezTo>
                <a:cubicBezTo>
                  <a:pt x="1775" y="9559"/>
                  <a:pt x="1815" y="9881"/>
                  <a:pt x="1936" y="10164"/>
                </a:cubicBezTo>
                <a:lnTo>
                  <a:pt x="1815" y="10164"/>
                </a:lnTo>
                <a:lnTo>
                  <a:pt x="1815" y="10406"/>
                </a:lnTo>
                <a:lnTo>
                  <a:pt x="1815" y="10688"/>
                </a:lnTo>
                <a:cubicBezTo>
                  <a:pt x="1815" y="10849"/>
                  <a:pt x="1815" y="11011"/>
                  <a:pt x="1815" y="11172"/>
                </a:cubicBezTo>
                <a:cubicBezTo>
                  <a:pt x="1735" y="11858"/>
                  <a:pt x="1614" y="12301"/>
                  <a:pt x="1331" y="12503"/>
                </a:cubicBezTo>
                <a:cubicBezTo>
                  <a:pt x="1210" y="12563"/>
                  <a:pt x="1069" y="12594"/>
                  <a:pt x="923" y="12594"/>
                </a:cubicBezTo>
                <a:cubicBezTo>
                  <a:pt x="777" y="12594"/>
                  <a:pt x="625" y="12563"/>
                  <a:pt x="484" y="12503"/>
                </a:cubicBezTo>
                <a:lnTo>
                  <a:pt x="242" y="12382"/>
                </a:lnTo>
                <a:lnTo>
                  <a:pt x="121" y="12664"/>
                </a:lnTo>
                <a:cubicBezTo>
                  <a:pt x="0" y="13067"/>
                  <a:pt x="41" y="13471"/>
                  <a:pt x="323" y="13834"/>
                </a:cubicBezTo>
                <a:cubicBezTo>
                  <a:pt x="807" y="14519"/>
                  <a:pt x="1170" y="15245"/>
                  <a:pt x="1493" y="16011"/>
                </a:cubicBezTo>
                <a:cubicBezTo>
                  <a:pt x="1855" y="16979"/>
                  <a:pt x="2420" y="17826"/>
                  <a:pt x="3106" y="18593"/>
                </a:cubicBezTo>
                <a:lnTo>
                  <a:pt x="3267" y="18754"/>
                </a:lnTo>
                <a:cubicBezTo>
                  <a:pt x="3630" y="19157"/>
                  <a:pt x="4033" y="19560"/>
                  <a:pt x="4477" y="19883"/>
                </a:cubicBezTo>
                <a:cubicBezTo>
                  <a:pt x="4840" y="20165"/>
                  <a:pt x="5162" y="20448"/>
                  <a:pt x="5485" y="20770"/>
                </a:cubicBezTo>
                <a:cubicBezTo>
                  <a:pt x="5888" y="21174"/>
                  <a:pt x="6251" y="21617"/>
                  <a:pt x="6614" y="22021"/>
                </a:cubicBezTo>
                <a:cubicBezTo>
                  <a:pt x="7219" y="22061"/>
                  <a:pt x="7814" y="22081"/>
                  <a:pt x="8404" y="22081"/>
                </a:cubicBezTo>
                <a:cubicBezTo>
                  <a:pt x="8994" y="22081"/>
                  <a:pt x="9579" y="22061"/>
                  <a:pt x="10163" y="22021"/>
                </a:cubicBezTo>
                <a:lnTo>
                  <a:pt x="16818" y="20528"/>
                </a:lnTo>
                <a:cubicBezTo>
                  <a:pt x="18068" y="19923"/>
                  <a:pt x="19237" y="19117"/>
                  <a:pt x="20286" y="18109"/>
                </a:cubicBezTo>
                <a:cubicBezTo>
                  <a:pt x="22222" y="16294"/>
                  <a:pt x="21173" y="8026"/>
                  <a:pt x="20407" y="5445"/>
                </a:cubicBezTo>
                <a:cubicBezTo>
                  <a:pt x="19681" y="2905"/>
                  <a:pt x="15124" y="1"/>
                  <a:pt x="15124" y="1"/>
                </a:cubicBezTo>
                <a:close/>
              </a:path>
            </a:pathLst>
          </a:custGeom>
          <a:solidFill>
            <a:srgbClr val="EFEFEF"/>
          </a:solidFill>
          <a:ln w="9525" cap="flat" cmpd="sng">
            <a:solidFill>
              <a:srgbClr val="FFFFFF"/>
            </a:solidFill>
            <a:prstDash val="solid"/>
            <a:miter lim="4032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 name="Google Shape;514;g132db3e4bc4_0_914"/>
          <p:cNvSpPr/>
          <p:nvPr/>
        </p:nvSpPr>
        <p:spPr>
          <a:xfrm>
            <a:off x="9085375" y="4169380"/>
            <a:ext cx="383502" cy="540205"/>
          </a:xfrm>
          <a:custGeom>
            <a:avLst/>
            <a:gdLst/>
            <a:ahLst/>
            <a:cxnLst/>
            <a:rect l="l" t="t" r="r" b="b"/>
            <a:pathLst>
              <a:path w="14963" h="21075" extrusionOk="0">
                <a:moveTo>
                  <a:pt x="5445" y="0"/>
                </a:moveTo>
                <a:lnTo>
                  <a:pt x="0" y="7381"/>
                </a:lnTo>
                <a:cubicBezTo>
                  <a:pt x="0" y="7381"/>
                  <a:pt x="283" y="11293"/>
                  <a:pt x="1049" y="12341"/>
                </a:cubicBezTo>
                <a:cubicBezTo>
                  <a:pt x="1761" y="13315"/>
                  <a:pt x="9745" y="21074"/>
                  <a:pt x="12461" y="21074"/>
                </a:cubicBezTo>
                <a:cubicBezTo>
                  <a:pt x="12669" y="21074"/>
                  <a:pt x="12846" y="21029"/>
                  <a:pt x="12986" y="20931"/>
                </a:cubicBezTo>
                <a:cubicBezTo>
                  <a:pt x="14963" y="19600"/>
                  <a:pt x="11777" y="15205"/>
                  <a:pt x="11938" y="14156"/>
                </a:cubicBezTo>
                <a:cubicBezTo>
                  <a:pt x="12059" y="13107"/>
                  <a:pt x="11333" y="12785"/>
                  <a:pt x="11010" y="12341"/>
                </a:cubicBezTo>
                <a:cubicBezTo>
                  <a:pt x="10688" y="11898"/>
                  <a:pt x="10405" y="12059"/>
                  <a:pt x="10244" y="10526"/>
                </a:cubicBezTo>
                <a:cubicBezTo>
                  <a:pt x="10203" y="10143"/>
                  <a:pt x="10172" y="10018"/>
                  <a:pt x="10131" y="10018"/>
                </a:cubicBezTo>
                <a:cubicBezTo>
                  <a:pt x="10055" y="10018"/>
                  <a:pt x="9944" y="10454"/>
                  <a:pt x="9665" y="10454"/>
                </a:cubicBezTo>
                <a:cubicBezTo>
                  <a:pt x="9512" y="10454"/>
                  <a:pt x="9309" y="10324"/>
                  <a:pt x="9034" y="9921"/>
                </a:cubicBezTo>
                <a:cubicBezTo>
                  <a:pt x="8712" y="9437"/>
                  <a:pt x="8429" y="9478"/>
                  <a:pt x="9195" y="8429"/>
                </a:cubicBezTo>
                <a:cubicBezTo>
                  <a:pt x="9962" y="7381"/>
                  <a:pt x="8147" y="6010"/>
                  <a:pt x="8147" y="6010"/>
                </a:cubicBezTo>
                <a:cubicBezTo>
                  <a:pt x="8026" y="5243"/>
                  <a:pt x="7824" y="4477"/>
                  <a:pt x="7542" y="3751"/>
                </a:cubicBezTo>
                <a:cubicBezTo>
                  <a:pt x="7098" y="2541"/>
                  <a:pt x="7381" y="3307"/>
                  <a:pt x="7219" y="1775"/>
                </a:cubicBezTo>
                <a:cubicBezTo>
                  <a:pt x="7098" y="283"/>
                  <a:pt x="5445" y="0"/>
                  <a:pt x="5445" y="0"/>
                </a:cubicBezTo>
                <a:close/>
              </a:path>
            </a:pathLst>
          </a:custGeom>
          <a:solidFill>
            <a:srgbClr val="FFB2E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 name="Google Shape;515;g132db3e4bc4_0_914"/>
          <p:cNvSpPr/>
          <p:nvPr/>
        </p:nvSpPr>
        <p:spPr>
          <a:xfrm>
            <a:off x="9085375" y="4169380"/>
            <a:ext cx="383502" cy="571682"/>
          </a:xfrm>
          <a:custGeom>
            <a:avLst/>
            <a:gdLst/>
            <a:ahLst/>
            <a:cxnLst/>
            <a:rect l="l" t="t" r="r" b="b"/>
            <a:pathLst>
              <a:path w="14963" h="22303" fill="none" extrusionOk="0">
                <a:moveTo>
                  <a:pt x="5445" y="0"/>
                </a:moveTo>
                <a:cubicBezTo>
                  <a:pt x="5445" y="0"/>
                  <a:pt x="7098" y="283"/>
                  <a:pt x="7219" y="1775"/>
                </a:cubicBezTo>
                <a:cubicBezTo>
                  <a:pt x="7381" y="3307"/>
                  <a:pt x="7098" y="2541"/>
                  <a:pt x="7542" y="3751"/>
                </a:cubicBezTo>
                <a:cubicBezTo>
                  <a:pt x="7824" y="4477"/>
                  <a:pt x="8026" y="5243"/>
                  <a:pt x="8147" y="6010"/>
                </a:cubicBezTo>
                <a:cubicBezTo>
                  <a:pt x="8147" y="6010"/>
                  <a:pt x="9962" y="7381"/>
                  <a:pt x="9195" y="8429"/>
                </a:cubicBezTo>
                <a:cubicBezTo>
                  <a:pt x="8429" y="9478"/>
                  <a:pt x="8712" y="9437"/>
                  <a:pt x="9034" y="9921"/>
                </a:cubicBezTo>
                <a:cubicBezTo>
                  <a:pt x="10083" y="11454"/>
                  <a:pt x="10083" y="9034"/>
                  <a:pt x="10244" y="10526"/>
                </a:cubicBezTo>
                <a:cubicBezTo>
                  <a:pt x="10405" y="12059"/>
                  <a:pt x="10688" y="11898"/>
                  <a:pt x="11010" y="12341"/>
                </a:cubicBezTo>
                <a:cubicBezTo>
                  <a:pt x="11333" y="12785"/>
                  <a:pt x="12059" y="13107"/>
                  <a:pt x="11938" y="14156"/>
                </a:cubicBezTo>
                <a:cubicBezTo>
                  <a:pt x="11777" y="15205"/>
                  <a:pt x="14963" y="19600"/>
                  <a:pt x="12986" y="20931"/>
                </a:cubicBezTo>
                <a:cubicBezTo>
                  <a:pt x="11010" y="22302"/>
                  <a:pt x="1815" y="13390"/>
                  <a:pt x="1049" y="12341"/>
                </a:cubicBezTo>
                <a:cubicBezTo>
                  <a:pt x="283" y="11293"/>
                  <a:pt x="0" y="7381"/>
                  <a:pt x="0" y="7381"/>
                </a:cubicBezTo>
              </a:path>
            </a:pathLst>
          </a:custGeom>
          <a:noFill/>
          <a:ln w="13100" cap="flat" cmpd="sng">
            <a:solidFill>
              <a:srgbClr val="333333"/>
            </a:solidFill>
            <a:prstDash val="solid"/>
            <a:miter lim="4032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 name="Google Shape;516;g132db3e4bc4_0_914"/>
          <p:cNvSpPr/>
          <p:nvPr/>
        </p:nvSpPr>
        <p:spPr>
          <a:xfrm>
            <a:off x="8325671" y="5302380"/>
            <a:ext cx="1272427" cy="1222927"/>
          </a:xfrm>
          <a:custGeom>
            <a:avLst/>
            <a:gdLst/>
            <a:ahLst/>
            <a:cxnLst/>
            <a:rect l="l" t="t" r="r" b="b"/>
            <a:pathLst>
              <a:path w="49646" h="47710" extrusionOk="0">
                <a:moveTo>
                  <a:pt x="33716" y="0"/>
                </a:moveTo>
                <a:lnTo>
                  <a:pt x="1573" y="11454"/>
                </a:lnTo>
                <a:lnTo>
                  <a:pt x="1130" y="25609"/>
                </a:lnTo>
                <a:cubicBezTo>
                  <a:pt x="1049" y="25851"/>
                  <a:pt x="565" y="27666"/>
                  <a:pt x="1" y="30086"/>
                </a:cubicBezTo>
                <a:lnTo>
                  <a:pt x="81" y="30166"/>
                </a:lnTo>
                <a:cubicBezTo>
                  <a:pt x="122" y="30207"/>
                  <a:pt x="162" y="30247"/>
                  <a:pt x="202" y="30287"/>
                </a:cubicBezTo>
                <a:cubicBezTo>
                  <a:pt x="847" y="31417"/>
                  <a:pt x="1412" y="32586"/>
                  <a:pt x="1775" y="33836"/>
                </a:cubicBezTo>
                <a:lnTo>
                  <a:pt x="1977" y="34320"/>
                </a:lnTo>
                <a:cubicBezTo>
                  <a:pt x="2420" y="35691"/>
                  <a:pt x="3146" y="36901"/>
                  <a:pt x="4033" y="38031"/>
                </a:cubicBezTo>
                <a:cubicBezTo>
                  <a:pt x="4638" y="38756"/>
                  <a:pt x="4921" y="39684"/>
                  <a:pt x="4880" y="40612"/>
                </a:cubicBezTo>
                <a:cubicBezTo>
                  <a:pt x="4880" y="40894"/>
                  <a:pt x="4800" y="40975"/>
                  <a:pt x="4800" y="40975"/>
                </a:cubicBezTo>
                <a:cubicBezTo>
                  <a:pt x="4759" y="40995"/>
                  <a:pt x="4709" y="41005"/>
                  <a:pt x="4664" y="41005"/>
                </a:cubicBezTo>
                <a:cubicBezTo>
                  <a:pt x="4618" y="41005"/>
                  <a:pt x="4578" y="40995"/>
                  <a:pt x="4558" y="40975"/>
                </a:cubicBezTo>
                <a:cubicBezTo>
                  <a:pt x="4504" y="40964"/>
                  <a:pt x="4450" y="40959"/>
                  <a:pt x="4396" y="40959"/>
                </a:cubicBezTo>
                <a:cubicBezTo>
                  <a:pt x="4251" y="40959"/>
                  <a:pt x="4111" y="40996"/>
                  <a:pt x="3993" y="41055"/>
                </a:cubicBezTo>
                <a:cubicBezTo>
                  <a:pt x="3792" y="41257"/>
                  <a:pt x="3671" y="41499"/>
                  <a:pt x="3711" y="41741"/>
                </a:cubicBezTo>
                <a:cubicBezTo>
                  <a:pt x="3711" y="41781"/>
                  <a:pt x="3711" y="41862"/>
                  <a:pt x="3711" y="41902"/>
                </a:cubicBezTo>
                <a:cubicBezTo>
                  <a:pt x="3671" y="42225"/>
                  <a:pt x="3792" y="42588"/>
                  <a:pt x="4033" y="42870"/>
                </a:cubicBezTo>
                <a:cubicBezTo>
                  <a:pt x="4235" y="43112"/>
                  <a:pt x="4316" y="43233"/>
                  <a:pt x="4235" y="43394"/>
                </a:cubicBezTo>
                <a:cubicBezTo>
                  <a:pt x="4195" y="43515"/>
                  <a:pt x="4235" y="43596"/>
                  <a:pt x="4275" y="43717"/>
                </a:cubicBezTo>
                <a:cubicBezTo>
                  <a:pt x="4396" y="43838"/>
                  <a:pt x="4517" y="43878"/>
                  <a:pt x="4679" y="43878"/>
                </a:cubicBezTo>
                <a:lnTo>
                  <a:pt x="4719" y="43878"/>
                </a:lnTo>
                <a:cubicBezTo>
                  <a:pt x="4880" y="43919"/>
                  <a:pt x="5001" y="43999"/>
                  <a:pt x="5082" y="44161"/>
                </a:cubicBezTo>
                <a:cubicBezTo>
                  <a:pt x="5163" y="44282"/>
                  <a:pt x="5163" y="44443"/>
                  <a:pt x="5082" y="44564"/>
                </a:cubicBezTo>
                <a:cubicBezTo>
                  <a:pt x="4800" y="45048"/>
                  <a:pt x="4840" y="45612"/>
                  <a:pt x="5122" y="46096"/>
                </a:cubicBezTo>
                <a:cubicBezTo>
                  <a:pt x="5163" y="46258"/>
                  <a:pt x="5324" y="46419"/>
                  <a:pt x="5485" y="46500"/>
                </a:cubicBezTo>
                <a:cubicBezTo>
                  <a:pt x="5566" y="46540"/>
                  <a:pt x="5637" y="46560"/>
                  <a:pt x="5707" y="46560"/>
                </a:cubicBezTo>
                <a:cubicBezTo>
                  <a:pt x="5778" y="46560"/>
                  <a:pt x="5848" y="46540"/>
                  <a:pt x="5929" y="46500"/>
                </a:cubicBezTo>
                <a:cubicBezTo>
                  <a:pt x="6090" y="46459"/>
                  <a:pt x="6211" y="46298"/>
                  <a:pt x="6252" y="46137"/>
                </a:cubicBezTo>
                <a:lnTo>
                  <a:pt x="6252" y="46096"/>
                </a:lnTo>
                <a:cubicBezTo>
                  <a:pt x="6453" y="46298"/>
                  <a:pt x="6695" y="46459"/>
                  <a:pt x="7018" y="46500"/>
                </a:cubicBezTo>
                <a:lnTo>
                  <a:pt x="7099" y="46500"/>
                </a:lnTo>
                <a:cubicBezTo>
                  <a:pt x="7219" y="46540"/>
                  <a:pt x="7300" y="46621"/>
                  <a:pt x="7421" y="46782"/>
                </a:cubicBezTo>
                <a:cubicBezTo>
                  <a:pt x="7502" y="46984"/>
                  <a:pt x="7623" y="47105"/>
                  <a:pt x="7824" y="47226"/>
                </a:cubicBezTo>
                <a:cubicBezTo>
                  <a:pt x="8228" y="47508"/>
                  <a:pt x="8752" y="47669"/>
                  <a:pt x="9276" y="47710"/>
                </a:cubicBezTo>
                <a:cubicBezTo>
                  <a:pt x="9841" y="47669"/>
                  <a:pt x="10365" y="47427"/>
                  <a:pt x="10768" y="47064"/>
                </a:cubicBezTo>
                <a:cubicBezTo>
                  <a:pt x="11333" y="46822"/>
                  <a:pt x="11938" y="46701"/>
                  <a:pt x="12543" y="46621"/>
                </a:cubicBezTo>
                <a:cubicBezTo>
                  <a:pt x="12644" y="46600"/>
                  <a:pt x="12745" y="46590"/>
                  <a:pt x="12845" y="46590"/>
                </a:cubicBezTo>
                <a:cubicBezTo>
                  <a:pt x="12946" y="46590"/>
                  <a:pt x="13047" y="46600"/>
                  <a:pt x="13148" y="46621"/>
                </a:cubicBezTo>
                <a:cubicBezTo>
                  <a:pt x="13204" y="46621"/>
                  <a:pt x="13263" y="46621"/>
                  <a:pt x="13323" y="46621"/>
                </a:cubicBezTo>
                <a:cubicBezTo>
                  <a:pt x="13863" y="46621"/>
                  <a:pt x="14531" y="46588"/>
                  <a:pt x="15003" y="45935"/>
                </a:cubicBezTo>
                <a:cubicBezTo>
                  <a:pt x="15205" y="45693"/>
                  <a:pt x="15527" y="45572"/>
                  <a:pt x="15810" y="45572"/>
                </a:cubicBezTo>
                <a:cubicBezTo>
                  <a:pt x="15896" y="45561"/>
                  <a:pt x="15982" y="45556"/>
                  <a:pt x="16068" y="45556"/>
                </a:cubicBezTo>
                <a:cubicBezTo>
                  <a:pt x="16302" y="45556"/>
                  <a:pt x="16530" y="45594"/>
                  <a:pt x="16737" y="45653"/>
                </a:cubicBezTo>
                <a:cubicBezTo>
                  <a:pt x="17060" y="45733"/>
                  <a:pt x="17342" y="45774"/>
                  <a:pt x="17665" y="45774"/>
                </a:cubicBezTo>
                <a:cubicBezTo>
                  <a:pt x="17866" y="45733"/>
                  <a:pt x="18108" y="45693"/>
                  <a:pt x="18310" y="45572"/>
                </a:cubicBezTo>
                <a:cubicBezTo>
                  <a:pt x="18471" y="45491"/>
                  <a:pt x="18592" y="45451"/>
                  <a:pt x="18673" y="45451"/>
                </a:cubicBezTo>
                <a:cubicBezTo>
                  <a:pt x="18955" y="45532"/>
                  <a:pt x="19197" y="45572"/>
                  <a:pt x="19439" y="45612"/>
                </a:cubicBezTo>
                <a:cubicBezTo>
                  <a:pt x="19923" y="45693"/>
                  <a:pt x="20367" y="45814"/>
                  <a:pt x="20810" y="46016"/>
                </a:cubicBezTo>
                <a:cubicBezTo>
                  <a:pt x="20999" y="46123"/>
                  <a:pt x="21223" y="46177"/>
                  <a:pt x="21447" y="46177"/>
                </a:cubicBezTo>
                <a:cubicBezTo>
                  <a:pt x="21559" y="46177"/>
                  <a:pt x="21671" y="46164"/>
                  <a:pt x="21778" y="46137"/>
                </a:cubicBezTo>
                <a:cubicBezTo>
                  <a:pt x="21899" y="46096"/>
                  <a:pt x="21980" y="46016"/>
                  <a:pt x="22061" y="45895"/>
                </a:cubicBezTo>
                <a:cubicBezTo>
                  <a:pt x="22178" y="45636"/>
                  <a:pt x="22296" y="45514"/>
                  <a:pt x="22494" y="45514"/>
                </a:cubicBezTo>
                <a:cubicBezTo>
                  <a:pt x="22635" y="45514"/>
                  <a:pt x="22817" y="45576"/>
                  <a:pt x="23069" y="45693"/>
                </a:cubicBezTo>
                <a:cubicBezTo>
                  <a:pt x="23183" y="45722"/>
                  <a:pt x="23317" y="45750"/>
                  <a:pt x="23443" y="45750"/>
                </a:cubicBezTo>
                <a:cubicBezTo>
                  <a:pt x="23495" y="45750"/>
                  <a:pt x="23546" y="45745"/>
                  <a:pt x="23593" y="45733"/>
                </a:cubicBezTo>
                <a:lnTo>
                  <a:pt x="23795" y="45733"/>
                </a:lnTo>
                <a:cubicBezTo>
                  <a:pt x="23916" y="45733"/>
                  <a:pt x="24077" y="45693"/>
                  <a:pt x="24158" y="45612"/>
                </a:cubicBezTo>
                <a:cubicBezTo>
                  <a:pt x="24279" y="45491"/>
                  <a:pt x="24319" y="45330"/>
                  <a:pt x="24319" y="45209"/>
                </a:cubicBezTo>
                <a:cubicBezTo>
                  <a:pt x="24319" y="45048"/>
                  <a:pt x="24359" y="44886"/>
                  <a:pt x="24480" y="44765"/>
                </a:cubicBezTo>
                <a:cubicBezTo>
                  <a:pt x="24521" y="44745"/>
                  <a:pt x="24561" y="44735"/>
                  <a:pt x="24601" y="44735"/>
                </a:cubicBezTo>
                <a:cubicBezTo>
                  <a:pt x="24642" y="44735"/>
                  <a:pt x="24682" y="44745"/>
                  <a:pt x="24722" y="44765"/>
                </a:cubicBezTo>
                <a:cubicBezTo>
                  <a:pt x="25071" y="44922"/>
                  <a:pt x="25397" y="44985"/>
                  <a:pt x="25706" y="44985"/>
                </a:cubicBezTo>
                <a:cubicBezTo>
                  <a:pt x="26433" y="44985"/>
                  <a:pt x="27060" y="44633"/>
                  <a:pt x="27626" y="44322"/>
                </a:cubicBezTo>
                <a:lnTo>
                  <a:pt x="27868" y="44201"/>
                </a:lnTo>
                <a:cubicBezTo>
                  <a:pt x="28634" y="43717"/>
                  <a:pt x="29400" y="43193"/>
                  <a:pt x="30086" y="42628"/>
                </a:cubicBezTo>
                <a:cubicBezTo>
                  <a:pt x="30409" y="42386"/>
                  <a:pt x="30731" y="42144"/>
                  <a:pt x="31054" y="41902"/>
                </a:cubicBezTo>
                <a:lnTo>
                  <a:pt x="31094" y="41862"/>
                </a:lnTo>
                <a:cubicBezTo>
                  <a:pt x="31941" y="41338"/>
                  <a:pt x="32707" y="40652"/>
                  <a:pt x="33353" y="39845"/>
                </a:cubicBezTo>
                <a:cubicBezTo>
                  <a:pt x="33595" y="39523"/>
                  <a:pt x="33877" y="39240"/>
                  <a:pt x="34240" y="39039"/>
                </a:cubicBezTo>
                <a:cubicBezTo>
                  <a:pt x="35772" y="38111"/>
                  <a:pt x="36781" y="36700"/>
                  <a:pt x="37708" y="35328"/>
                </a:cubicBezTo>
                <a:lnTo>
                  <a:pt x="38031" y="34845"/>
                </a:lnTo>
                <a:cubicBezTo>
                  <a:pt x="38233" y="34562"/>
                  <a:pt x="38394" y="34240"/>
                  <a:pt x="38596" y="33917"/>
                </a:cubicBezTo>
                <a:cubicBezTo>
                  <a:pt x="38878" y="33312"/>
                  <a:pt x="39281" y="32747"/>
                  <a:pt x="39805" y="32263"/>
                </a:cubicBezTo>
                <a:lnTo>
                  <a:pt x="40088" y="32021"/>
                </a:lnTo>
                <a:cubicBezTo>
                  <a:pt x="40410" y="31739"/>
                  <a:pt x="40773" y="31457"/>
                  <a:pt x="41177" y="31296"/>
                </a:cubicBezTo>
                <a:cubicBezTo>
                  <a:pt x="42104" y="30812"/>
                  <a:pt x="42790" y="29924"/>
                  <a:pt x="42951" y="28876"/>
                </a:cubicBezTo>
                <a:cubicBezTo>
                  <a:pt x="43112" y="28311"/>
                  <a:pt x="43274" y="27747"/>
                  <a:pt x="43516" y="27182"/>
                </a:cubicBezTo>
                <a:cubicBezTo>
                  <a:pt x="43919" y="26335"/>
                  <a:pt x="44121" y="25448"/>
                  <a:pt x="44201" y="24520"/>
                </a:cubicBezTo>
                <a:cubicBezTo>
                  <a:pt x="44242" y="24278"/>
                  <a:pt x="44242" y="24077"/>
                  <a:pt x="44282" y="23875"/>
                </a:cubicBezTo>
                <a:cubicBezTo>
                  <a:pt x="44403" y="23351"/>
                  <a:pt x="44403" y="22867"/>
                  <a:pt x="44282" y="22342"/>
                </a:cubicBezTo>
                <a:lnTo>
                  <a:pt x="44161" y="21899"/>
                </a:lnTo>
                <a:cubicBezTo>
                  <a:pt x="44363" y="21697"/>
                  <a:pt x="44605" y="21536"/>
                  <a:pt x="44887" y="21415"/>
                </a:cubicBezTo>
                <a:cubicBezTo>
                  <a:pt x="46056" y="20810"/>
                  <a:pt x="47307" y="20326"/>
                  <a:pt x="48597" y="20003"/>
                </a:cubicBezTo>
                <a:cubicBezTo>
                  <a:pt x="49242" y="16777"/>
                  <a:pt x="49646" y="14640"/>
                  <a:pt x="49646" y="14640"/>
                </a:cubicBezTo>
                <a:lnTo>
                  <a:pt x="33716" y="0"/>
                </a:lnTo>
                <a:close/>
              </a:path>
            </a:pathLst>
          </a:custGeom>
          <a:solidFill>
            <a:srgbClr val="CCCCCC"/>
          </a:solidFill>
          <a:ln w="9525" cap="flat" cmpd="sng">
            <a:solidFill>
              <a:srgbClr val="FFFFFF"/>
            </a:solidFill>
            <a:prstDash val="solid"/>
            <a:miter lim="4032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 name="Google Shape;517;g132db3e4bc4_0_914"/>
          <p:cNvSpPr/>
          <p:nvPr/>
        </p:nvSpPr>
        <p:spPr>
          <a:xfrm>
            <a:off x="7962889" y="4905788"/>
            <a:ext cx="1201099" cy="1181197"/>
          </a:xfrm>
          <a:custGeom>
            <a:avLst/>
            <a:gdLst/>
            <a:ahLst/>
            <a:cxnLst/>
            <a:rect l="l" t="t" r="r" b="b"/>
            <a:pathLst>
              <a:path w="46863" h="46082" extrusionOk="0">
                <a:moveTo>
                  <a:pt x="19510" y="1"/>
                </a:moveTo>
                <a:cubicBezTo>
                  <a:pt x="14840" y="1"/>
                  <a:pt x="2783" y="5511"/>
                  <a:pt x="2783" y="5511"/>
                </a:cubicBezTo>
                <a:lnTo>
                  <a:pt x="403" y="9181"/>
                </a:lnTo>
                <a:lnTo>
                  <a:pt x="403" y="9342"/>
                </a:lnTo>
                <a:cubicBezTo>
                  <a:pt x="403" y="9463"/>
                  <a:pt x="444" y="9584"/>
                  <a:pt x="484" y="9705"/>
                </a:cubicBezTo>
                <a:cubicBezTo>
                  <a:pt x="524" y="9866"/>
                  <a:pt x="565" y="10028"/>
                  <a:pt x="565" y="10189"/>
                </a:cubicBezTo>
                <a:cubicBezTo>
                  <a:pt x="161" y="10350"/>
                  <a:pt x="0" y="10875"/>
                  <a:pt x="242" y="11238"/>
                </a:cubicBezTo>
                <a:lnTo>
                  <a:pt x="282" y="11318"/>
                </a:lnTo>
                <a:cubicBezTo>
                  <a:pt x="484" y="11843"/>
                  <a:pt x="524" y="12447"/>
                  <a:pt x="363" y="13012"/>
                </a:cubicBezTo>
                <a:cubicBezTo>
                  <a:pt x="282" y="13294"/>
                  <a:pt x="282" y="13577"/>
                  <a:pt x="323" y="13859"/>
                </a:cubicBezTo>
                <a:cubicBezTo>
                  <a:pt x="484" y="15150"/>
                  <a:pt x="1129" y="16319"/>
                  <a:pt x="2097" y="17206"/>
                </a:cubicBezTo>
                <a:cubicBezTo>
                  <a:pt x="2178" y="17287"/>
                  <a:pt x="2299" y="17408"/>
                  <a:pt x="2379" y="17569"/>
                </a:cubicBezTo>
                <a:lnTo>
                  <a:pt x="2379" y="17610"/>
                </a:lnTo>
                <a:cubicBezTo>
                  <a:pt x="3105" y="18739"/>
                  <a:pt x="3710" y="19908"/>
                  <a:pt x="4275" y="21118"/>
                </a:cubicBezTo>
                <a:cubicBezTo>
                  <a:pt x="4759" y="22046"/>
                  <a:pt x="5203" y="23014"/>
                  <a:pt x="5727" y="23941"/>
                </a:cubicBezTo>
                <a:cubicBezTo>
                  <a:pt x="5848" y="24103"/>
                  <a:pt x="5928" y="24264"/>
                  <a:pt x="6049" y="24425"/>
                </a:cubicBezTo>
                <a:cubicBezTo>
                  <a:pt x="6412" y="25151"/>
                  <a:pt x="6856" y="25796"/>
                  <a:pt x="7340" y="26442"/>
                </a:cubicBezTo>
                <a:lnTo>
                  <a:pt x="7501" y="26603"/>
                </a:lnTo>
                <a:cubicBezTo>
                  <a:pt x="8187" y="27410"/>
                  <a:pt x="8751" y="28095"/>
                  <a:pt x="8268" y="29144"/>
                </a:cubicBezTo>
                <a:cubicBezTo>
                  <a:pt x="8187" y="29305"/>
                  <a:pt x="8187" y="29507"/>
                  <a:pt x="8268" y="29708"/>
                </a:cubicBezTo>
                <a:lnTo>
                  <a:pt x="8268" y="29829"/>
                </a:lnTo>
                <a:cubicBezTo>
                  <a:pt x="8268" y="29950"/>
                  <a:pt x="8348" y="30112"/>
                  <a:pt x="8348" y="30273"/>
                </a:cubicBezTo>
                <a:cubicBezTo>
                  <a:pt x="8469" y="30636"/>
                  <a:pt x="8510" y="31039"/>
                  <a:pt x="8429" y="31443"/>
                </a:cubicBezTo>
                <a:cubicBezTo>
                  <a:pt x="8227" y="32209"/>
                  <a:pt x="8389" y="33015"/>
                  <a:pt x="8832" y="33661"/>
                </a:cubicBezTo>
                <a:lnTo>
                  <a:pt x="8953" y="33943"/>
                </a:lnTo>
                <a:cubicBezTo>
                  <a:pt x="9235" y="34427"/>
                  <a:pt x="9397" y="34991"/>
                  <a:pt x="9437" y="35516"/>
                </a:cubicBezTo>
                <a:cubicBezTo>
                  <a:pt x="9437" y="36806"/>
                  <a:pt x="9719" y="38097"/>
                  <a:pt x="10284" y="39266"/>
                </a:cubicBezTo>
                <a:cubicBezTo>
                  <a:pt x="10284" y="39307"/>
                  <a:pt x="10284" y="39307"/>
                  <a:pt x="10284" y="39307"/>
                </a:cubicBezTo>
                <a:cubicBezTo>
                  <a:pt x="10284" y="40194"/>
                  <a:pt x="10486" y="41000"/>
                  <a:pt x="10970" y="41726"/>
                </a:cubicBezTo>
                <a:lnTo>
                  <a:pt x="11050" y="41928"/>
                </a:lnTo>
                <a:cubicBezTo>
                  <a:pt x="11776" y="43420"/>
                  <a:pt x="12825" y="44670"/>
                  <a:pt x="14156" y="45638"/>
                </a:cubicBezTo>
                <a:cubicBezTo>
                  <a:pt x="14196" y="45679"/>
                  <a:pt x="14236" y="45719"/>
                  <a:pt x="14277" y="45759"/>
                </a:cubicBezTo>
                <a:cubicBezTo>
                  <a:pt x="14317" y="45840"/>
                  <a:pt x="14398" y="45921"/>
                  <a:pt x="14438" y="46042"/>
                </a:cubicBezTo>
                <a:cubicBezTo>
                  <a:pt x="15244" y="45235"/>
                  <a:pt x="15002" y="44267"/>
                  <a:pt x="15648" y="43501"/>
                </a:cubicBezTo>
                <a:cubicBezTo>
                  <a:pt x="15938" y="43173"/>
                  <a:pt x="16122" y="43050"/>
                  <a:pt x="16237" y="43050"/>
                </a:cubicBezTo>
                <a:cubicBezTo>
                  <a:pt x="16490" y="43050"/>
                  <a:pt x="16414" y="43640"/>
                  <a:pt x="16414" y="43945"/>
                </a:cubicBezTo>
                <a:cubicBezTo>
                  <a:pt x="16414" y="44388"/>
                  <a:pt x="17019" y="45154"/>
                  <a:pt x="17180" y="45598"/>
                </a:cubicBezTo>
                <a:cubicBezTo>
                  <a:pt x="17234" y="45759"/>
                  <a:pt x="17436" y="45813"/>
                  <a:pt x="17681" y="45813"/>
                </a:cubicBezTo>
                <a:cubicBezTo>
                  <a:pt x="18171" y="45813"/>
                  <a:pt x="18834" y="45598"/>
                  <a:pt x="18834" y="45598"/>
                </a:cubicBezTo>
                <a:lnTo>
                  <a:pt x="20810" y="46082"/>
                </a:lnTo>
                <a:lnTo>
                  <a:pt x="21979" y="44872"/>
                </a:lnTo>
                <a:cubicBezTo>
                  <a:pt x="21979" y="44872"/>
                  <a:pt x="23673" y="44267"/>
                  <a:pt x="23794" y="43501"/>
                </a:cubicBezTo>
                <a:cubicBezTo>
                  <a:pt x="23956" y="42735"/>
                  <a:pt x="23351" y="34145"/>
                  <a:pt x="23351" y="34145"/>
                </a:cubicBezTo>
                <a:lnTo>
                  <a:pt x="36458" y="23296"/>
                </a:lnTo>
                <a:cubicBezTo>
                  <a:pt x="36458" y="23296"/>
                  <a:pt x="43555" y="14222"/>
                  <a:pt x="45209" y="10915"/>
                </a:cubicBezTo>
                <a:cubicBezTo>
                  <a:pt x="46862" y="7608"/>
                  <a:pt x="36417" y="3535"/>
                  <a:pt x="36417" y="3535"/>
                </a:cubicBezTo>
                <a:cubicBezTo>
                  <a:pt x="36417" y="3535"/>
                  <a:pt x="24198" y="833"/>
                  <a:pt x="20286" y="66"/>
                </a:cubicBezTo>
                <a:cubicBezTo>
                  <a:pt x="20058" y="22"/>
                  <a:pt x="19798" y="1"/>
                  <a:pt x="19510" y="1"/>
                </a:cubicBezTo>
                <a:close/>
              </a:path>
            </a:pathLst>
          </a:custGeom>
          <a:solidFill>
            <a:srgbClr val="D9D9D9"/>
          </a:solidFill>
          <a:ln w="9525" cap="flat" cmpd="sng">
            <a:solidFill>
              <a:srgbClr val="FFFFFF"/>
            </a:solidFill>
            <a:prstDash val="solid"/>
            <a:miter lim="4032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 name="Google Shape;518;g132db3e4bc4_0_914"/>
          <p:cNvSpPr/>
          <p:nvPr/>
        </p:nvSpPr>
        <p:spPr>
          <a:xfrm>
            <a:off x="8563408" y="5255856"/>
            <a:ext cx="707696" cy="668572"/>
          </a:xfrm>
          <a:custGeom>
            <a:avLst/>
            <a:gdLst/>
            <a:ahLst/>
            <a:cxnLst/>
            <a:rect l="l" t="t" r="r" b="b"/>
            <a:pathLst>
              <a:path w="27612" h="26083" extrusionOk="0">
                <a:moveTo>
                  <a:pt x="15688" y="0"/>
                </a:moveTo>
                <a:cubicBezTo>
                  <a:pt x="15688" y="0"/>
                  <a:pt x="13873" y="121"/>
                  <a:pt x="13430" y="605"/>
                </a:cubicBezTo>
                <a:lnTo>
                  <a:pt x="11454" y="726"/>
                </a:lnTo>
                <a:lnTo>
                  <a:pt x="10405" y="1936"/>
                </a:lnTo>
                <a:lnTo>
                  <a:pt x="9195" y="726"/>
                </a:lnTo>
                <a:lnTo>
                  <a:pt x="3025" y="1815"/>
                </a:lnTo>
                <a:lnTo>
                  <a:pt x="2702" y="12059"/>
                </a:lnTo>
                <a:lnTo>
                  <a:pt x="444" y="11938"/>
                </a:lnTo>
                <a:lnTo>
                  <a:pt x="0" y="20528"/>
                </a:lnTo>
                <a:cubicBezTo>
                  <a:pt x="60" y="20520"/>
                  <a:pt x="120" y="20517"/>
                  <a:pt x="179" y="20517"/>
                </a:cubicBezTo>
                <a:cubicBezTo>
                  <a:pt x="755" y="20517"/>
                  <a:pt x="1277" y="20866"/>
                  <a:pt x="1533" y="21415"/>
                </a:cubicBezTo>
                <a:cubicBezTo>
                  <a:pt x="1976" y="22464"/>
                  <a:pt x="3025" y="22625"/>
                  <a:pt x="2420" y="23996"/>
                </a:cubicBezTo>
                <a:cubicBezTo>
                  <a:pt x="1815" y="25367"/>
                  <a:pt x="1210" y="25932"/>
                  <a:pt x="2259" y="25932"/>
                </a:cubicBezTo>
                <a:cubicBezTo>
                  <a:pt x="2866" y="25932"/>
                  <a:pt x="3462" y="26083"/>
                  <a:pt x="3974" y="26083"/>
                </a:cubicBezTo>
                <a:cubicBezTo>
                  <a:pt x="4380" y="26083"/>
                  <a:pt x="4734" y="25988"/>
                  <a:pt x="5001" y="25650"/>
                </a:cubicBezTo>
                <a:cubicBezTo>
                  <a:pt x="5566" y="24883"/>
                  <a:pt x="4840" y="25488"/>
                  <a:pt x="6332" y="24440"/>
                </a:cubicBezTo>
                <a:cubicBezTo>
                  <a:pt x="7730" y="23483"/>
                  <a:pt x="7953" y="21519"/>
                  <a:pt x="8686" y="21519"/>
                </a:cubicBezTo>
                <a:cubicBezTo>
                  <a:pt x="8757" y="21519"/>
                  <a:pt x="8832" y="21538"/>
                  <a:pt x="8913" y="21576"/>
                </a:cubicBezTo>
                <a:cubicBezTo>
                  <a:pt x="9712" y="21976"/>
                  <a:pt x="12242" y="23617"/>
                  <a:pt x="13181" y="23617"/>
                </a:cubicBezTo>
                <a:cubicBezTo>
                  <a:pt x="13285" y="23617"/>
                  <a:pt x="13369" y="23597"/>
                  <a:pt x="13430" y="23553"/>
                </a:cubicBezTo>
                <a:cubicBezTo>
                  <a:pt x="14075" y="23069"/>
                  <a:pt x="15567" y="22020"/>
                  <a:pt x="16172" y="20649"/>
                </a:cubicBezTo>
                <a:cubicBezTo>
                  <a:pt x="16777" y="19318"/>
                  <a:pt x="17826" y="19600"/>
                  <a:pt x="18269" y="19157"/>
                </a:cubicBezTo>
                <a:cubicBezTo>
                  <a:pt x="18713" y="18713"/>
                  <a:pt x="18874" y="18390"/>
                  <a:pt x="19641" y="17060"/>
                </a:cubicBezTo>
                <a:cubicBezTo>
                  <a:pt x="20343" y="15732"/>
                  <a:pt x="23502" y="13422"/>
                  <a:pt x="24106" y="13422"/>
                </a:cubicBezTo>
                <a:cubicBezTo>
                  <a:pt x="24126" y="13422"/>
                  <a:pt x="24143" y="13425"/>
                  <a:pt x="24157" y="13430"/>
                </a:cubicBezTo>
                <a:cubicBezTo>
                  <a:pt x="24165" y="13433"/>
                  <a:pt x="24173" y="13434"/>
                  <a:pt x="24182" y="13434"/>
                </a:cubicBezTo>
                <a:cubicBezTo>
                  <a:pt x="24735" y="13434"/>
                  <a:pt x="27612" y="8569"/>
                  <a:pt x="26738" y="7219"/>
                </a:cubicBezTo>
                <a:cubicBezTo>
                  <a:pt x="25811" y="5888"/>
                  <a:pt x="22060" y="888"/>
                  <a:pt x="22060" y="888"/>
                </a:cubicBezTo>
                <a:lnTo>
                  <a:pt x="15688" y="0"/>
                </a:lnTo>
                <a:close/>
              </a:path>
            </a:pathLst>
          </a:custGeom>
          <a:solidFill>
            <a:srgbClr val="D5D5D5"/>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 name="Google Shape;519;g132db3e4bc4_0_914"/>
          <p:cNvSpPr/>
          <p:nvPr/>
        </p:nvSpPr>
        <p:spPr>
          <a:xfrm>
            <a:off x="8945137" y="4940650"/>
            <a:ext cx="688422" cy="684362"/>
          </a:xfrm>
          <a:custGeom>
            <a:avLst/>
            <a:gdLst/>
            <a:ahLst/>
            <a:cxnLst/>
            <a:rect l="l" t="t" r="r" b="b"/>
            <a:pathLst>
              <a:path w="26860" h="26699" extrusionOk="0">
                <a:moveTo>
                  <a:pt x="14922" y="1"/>
                </a:moveTo>
                <a:cubicBezTo>
                  <a:pt x="11938" y="1"/>
                  <a:pt x="3912" y="2541"/>
                  <a:pt x="3186" y="2864"/>
                </a:cubicBezTo>
                <a:lnTo>
                  <a:pt x="162" y="11454"/>
                </a:lnTo>
                <a:lnTo>
                  <a:pt x="0" y="13108"/>
                </a:lnTo>
                <a:cubicBezTo>
                  <a:pt x="646" y="13874"/>
                  <a:pt x="1170" y="14721"/>
                  <a:pt x="1493" y="15689"/>
                </a:cubicBezTo>
                <a:cubicBezTo>
                  <a:pt x="1815" y="16899"/>
                  <a:pt x="1976" y="17624"/>
                  <a:pt x="2702" y="17786"/>
                </a:cubicBezTo>
                <a:cubicBezTo>
                  <a:pt x="3469" y="17907"/>
                  <a:pt x="4154" y="18270"/>
                  <a:pt x="4679" y="18834"/>
                </a:cubicBezTo>
                <a:cubicBezTo>
                  <a:pt x="4961" y="19278"/>
                  <a:pt x="5687" y="19560"/>
                  <a:pt x="6050" y="20044"/>
                </a:cubicBezTo>
                <a:cubicBezTo>
                  <a:pt x="6776" y="21093"/>
                  <a:pt x="5727" y="20972"/>
                  <a:pt x="6776" y="22141"/>
                </a:cubicBezTo>
                <a:cubicBezTo>
                  <a:pt x="7865" y="23351"/>
                  <a:pt x="8590" y="23069"/>
                  <a:pt x="9034" y="23513"/>
                </a:cubicBezTo>
                <a:cubicBezTo>
                  <a:pt x="9518" y="23956"/>
                  <a:pt x="9357" y="25166"/>
                  <a:pt x="9962" y="25489"/>
                </a:cubicBezTo>
                <a:cubicBezTo>
                  <a:pt x="10115" y="25560"/>
                  <a:pt x="10180" y="25585"/>
                  <a:pt x="10219" y="25585"/>
                </a:cubicBezTo>
                <a:cubicBezTo>
                  <a:pt x="10309" y="25585"/>
                  <a:pt x="10258" y="25452"/>
                  <a:pt x="10824" y="25452"/>
                </a:cubicBezTo>
                <a:cubicBezTo>
                  <a:pt x="10981" y="25452"/>
                  <a:pt x="11185" y="25462"/>
                  <a:pt x="11454" y="25489"/>
                </a:cubicBezTo>
                <a:cubicBezTo>
                  <a:pt x="13148" y="25610"/>
                  <a:pt x="13874" y="25610"/>
                  <a:pt x="14801" y="25932"/>
                </a:cubicBezTo>
                <a:cubicBezTo>
                  <a:pt x="15688" y="26215"/>
                  <a:pt x="19479" y="26699"/>
                  <a:pt x="19479" y="26699"/>
                </a:cubicBezTo>
                <a:cubicBezTo>
                  <a:pt x="19479" y="26699"/>
                  <a:pt x="26860" y="13713"/>
                  <a:pt x="25488" y="10688"/>
                </a:cubicBezTo>
                <a:cubicBezTo>
                  <a:pt x="24157" y="7663"/>
                  <a:pt x="17947" y="1"/>
                  <a:pt x="14922" y="1"/>
                </a:cubicBezTo>
                <a:close/>
              </a:path>
            </a:pathLst>
          </a:custGeom>
          <a:solidFill>
            <a:srgbClr val="B7B7B7"/>
          </a:solidFill>
          <a:ln w="9525" cap="flat" cmpd="sng">
            <a:solidFill>
              <a:srgbClr val="FFFFFF"/>
            </a:solidFill>
            <a:prstDash val="solid"/>
            <a:miter lim="4032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 name="Google Shape;520;g132db3e4bc4_0_914"/>
          <p:cNvSpPr/>
          <p:nvPr/>
        </p:nvSpPr>
        <p:spPr>
          <a:xfrm>
            <a:off x="9073995" y="4595296"/>
            <a:ext cx="1008874" cy="1353165"/>
          </a:xfrm>
          <a:custGeom>
            <a:avLst/>
            <a:gdLst/>
            <a:ahLst/>
            <a:cxnLst/>
            <a:rect l="l" t="t" r="r" b="b"/>
            <a:pathLst>
              <a:path w="39363" h="52791" extrusionOk="0">
                <a:moveTo>
                  <a:pt x="22021" y="0"/>
                </a:moveTo>
                <a:lnTo>
                  <a:pt x="1" y="5525"/>
                </a:lnTo>
                <a:lnTo>
                  <a:pt x="8430" y="17745"/>
                </a:lnTo>
                <a:lnTo>
                  <a:pt x="9357" y="19277"/>
                </a:lnTo>
                <a:cubicBezTo>
                  <a:pt x="9357" y="19277"/>
                  <a:pt x="8873" y="20931"/>
                  <a:pt x="9357" y="20931"/>
                </a:cubicBezTo>
                <a:cubicBezTo>
                  <a:pt x="9801" y="20931"/>
                  <a:pt x="9801" y="20931"/>
                  <a:pt x="11293" y="21374"/>
                </a:cubicBezTo>
                <a:cubicBezTo>
                  <a:pt x="12825" y="21818"/>
                  <a:pt x="13430" y="22141"/>
                  <a:pt x="14318" y="22423"/>
                </a:cubicBezTo>
                <a:cubicBezTo>
                  <a:pt x="15245" y="22746"/>
                  <a:pt x="16576" y="23028"/>
                  <a:pt x="16576" y="24843"/>
                </a:cubicBezTo>
                <a:lnTo>
                  <a:pt x="16132" y="28311"/>
                </a:lnTo>
                <a:lnTo>
                  <a:pt x="15366" y="29682"/>
                </a:lnTo>
                <a:lnTo>
                  <a:pt x="15971" y="31336"/>
                </a:lnTo>
                <a:cubicBezTo>
                  <a:pt x="15971" y="31336"/>
                  <a:pt x="15850" y="32546"/>
                  <a:pt x="15850" y="32989"/>
                </a:cubicBezTo>
                <a:cubicBezTo>
                  <a:pt x="15850" y="33433"/>
                  <a:pt x="15366" y="34038"/>
                  <a:pt x="15084" y="34522"/>
                </a:cubicBezTo>
                <a:cubicBezTo>
                  <a:pt x="14761" y="34965"/>
                  <a:pt x="14035" y="35409"/>
                  <a:pt x="14035" y="35853"/>
                </a:cubicBezTo>
                <a:cubicBezTo>
                  <a:pt x="14035" y="36296"/>
                  <a:pt x="12987" y="37990"/>
                  <a:pt x="12987" y="37990"/>
                </a:cubicBezTo>
                <a:lnTo>
                  <a:pt x="11454" y="39805"/>
                </a:lnTo>
                <a:cubicBezTo>
                  <a:pt x="11212" y="40813"/>
                  <a:pt x="11374" y="41902"/>
                  <a:pt x="11898" y="42830"/>
                </a:cubicBezTo>
                <a:cubicBezTo>
                  <a:pt x="12825" y="44322"/>
                  <a:pt x="13269" y="44483"/>
                  <a:pt x="13108" y="45209"/>
                </a:cubicBezTo>
                <a:cubicBezTo>
                  <a:pt x="12946" y="45975"/>
                  <a:pt x="12503" y="46741"/>
                  <a:pt x="12503" y="48234"/>
                </a:cubicBezTo>
                <a:cubicBezTo>
                  <a:pt x="12503" y="49766"/>
                  <a:pt x="12946" y="49927"/>
                  <a:pt x="12946" y="50653"/>
                </a:cubicBezTo>
                <a:cubicBezTo>
                  <a:pt x="12946" y="51420"/>
                  <a:pt x="11293" y="52307"/>
                  <a:pt x="13874" y="52468"/>
                </a:cubicBezTo>
                <a:cubicBezTo>
                  <a:pt x="14277" y="52509"/>
                  <a:pt x="14640" y="52630"/>
                  <a:pt x="15003" y="52791"/>
                </a:cubicBezTo>
                <a:cubicBezTo>
                  <a:pt x="15044" y="52589"/>
                  <a:pt x="15044" y="52347"/>
                  <a:pt x="15044" y="52146"/>
                </a:cubicBezTo>
                <a:cubicBezTo>
                  <a:pt x="15084" y="51904"/>
                  <a:pt x="15084" y="51702"/>
                  <a:pt x="15165" y="51500"/>
                </a:cubicBezTo>
                <a:cubicBezTo>
                  <a:pt x="15286" y="50976"/>
                  <a:pt x="15286" y="50452"/>
                  <a:pt x="15165" y="49968"/>
                </a:cubicBezTo>
                <a:lnTo>
                  <a:pt x="15003" y="49524"/>
                </a:lnTo>
                <a:cubicBezTo>
                  <a:pt x="15205" y="49323"/>
                  <a:pt x="15487" y="49161"/>
                  <a:pt x="15729" y="49040"/>
                </a:cubicBezTo>
                <a:cubicBezTo>
                  <a:pt x="17020" y="48355"/>
                  <a:pt x="18391" y="47871"/>
                  <a:pt x="19802" y="47548"/>
                </a:cubicBezTo>
                <a:lnTo>
                  <a:pt x="19964" y="47508"/>
                </a:lnTo>
                <a:cubicBezTo>
                  <a:pt x="20770" y="47225"/>
                  <a:pt x="21456" y="46701"/>
                  <a:pt x="21940" y="46016"/>
                </a:cubicBezTo>
                <a:cubicBezTo>
                  <a:pt x="21980" y="45975"/>
                  <a:pt x="22021" y="45895"/>
                  <a:pt x="22101" y="45814"/>
                </a:cubicBezTo>
                <a:cubicBezTo>
                  <a:pt x="22464" y="45532"/>
                  <a:pt x="22625" y="45048"/>
                  <a:pt x="22504" y="44604"/>
                </a:cubicBezTo>
                <a:cubicBezTo>
                  <a:pt x="22343" y="43717"/>
                  <a:pt x="22504" y="42830"/>
                  <a:pt x="22988" y="42063"/>
                </a:cubicBezTo>
                <a:cubicBezTo>
                  <a:pt x="22988" y="41983"/>
                  <a:pt x="23190" y="41620"/>
                  <a:pt x="22988" y="41418"/>
                </a:cubicBezTo>
                <a:cubicBezTo>
                  <a:pt x="22787" y="41176"/>
                  <a:pt x="22787" y="41055"/>
                  <a:pt x="22948" y="40652"/>
                </a:cubicBezTo>
                <a:cubicBezTo>
                  <a:pt x="22948" y="40571"/>
                  <a:pt x="22988" y="40450"/>
                  <a:pt x="23029" y="40329"/>
                </a:cubicBezTo>
                <a:cubicBezTo>
                  <a:pt x="23109" y="40047"/>
                  <a:pt x="23271" y="39442"/>
                  <a:pt x="22545" y="39200"/>
                </a:cubicBezTo>
                <a:cubicBezTo>
                  <a:pt x="22504" y="39200"/>
                  <a:pt x="22504" y="39160"/>
                  <a:pt x="22545" y="39160"/>
                </a:cubicBezTo>
                <a:cubicBezTo>
                  <a:pt x="22988" y="39039"/>
                  <a:pt x="23271" y="38595"/>
                  <a:pt x="23109" y="38151"/>
                </a:cubicBezTo>
                <a:cubicBezTo>
                  <a:pt x="23109" y="38071"/>
                  <a:pt x="23109" y="37990"/>
                  <a:pt x="23109" y="37909"/>
                </a:cubicBezTo>
                <a:lnTo>
                  <a:pt x="23109" y="37829"/>
                </a:lnTo>
                <a:cubicBezTo>
                  <a:pt x="23190" y="37385"/>
                  <a:pt x="23069" y="37143"/>
                  <a:pt x="22746" y="37063"/>
                </a:cubicBezTo>
                <a:cubicBezTo>
                  <a:pt x="22712" y="37056"/>
                  <a:pt x="22677" y="37052"/>
                  <a:pt x="22643" y="37052"/>
                </a:cubicBezTo>
                <a:cubicBezTo>
                  <a:pt x="22478" y="37052"/>
                  <a:pt x="22322" y="37131"/>
                  <a:pt x="22222" y="37264"/>
                </a:cubicBezTo>
                <a:cubicBezTo>
                  <a:pt x="21980" y="36942"/>
                  <a:pt x="21859" y="36700"/>
                  <a:pt x="21980" y="36296"/>
                </a:cubicBezTo>
                <a:cubicBezTo>
                  <a:pt x="22182" y="35732"/>
                  <a:pt x="22021" y="35127"/>
                  <a:pt x="21537" y="34723"/>
                </a:cubicBezTo>
                <a:cubicBezTo>
                  <a:pt x="21133" y="34481"/>
                  <a:pt x="21174" y="34360"/>
                  <a:pt x="21254" y="33796"/>
                </a:cubicBezTo>
                <a:lnTo>
                  <a:pt x="21254" y="33756"/>
                </a:lnTo>
                <a:cubicBezTo>
                  <a:pt x="21375" y="33231"/>
                  <a:pt x="21416" y="33030"/>
                  <a:pt x="21940" y="32828"/>
                </a:cubicBezTo>
                <a:cubicBezTo>
                  <a:pt x="22585" y="32505"/>
                  <a:pt x="23150" y="31981"/>
                  <a:pt x="23553" y="31376"/>
                </a:cubicBezTo>
                <a:lnTo>
                  <a:pt x="23674" y="31215"/>
                </a:lnTo>
                <a:cubicBezTo>
                  <a:pt x="23876" y="30932"/>
                  <a:pt x="24158" y="30691"/>
                  <a:pt x="24521" y="30570"/>
                </a:cubicBezTo>
                <a:cubicBezTo>
                  <a:pt x="25126" y="30529"/>
                  <a:pt x="25731" y="30166"/>
                  <a:pt x="26053" y="29642"/>
                </a:cubicBezTo>
                <a:lnTo>
                  <a:pt x="26255" y="29440"/>
                </a:lnTo>
                <a:lnTo>
                  <a:pt x="26416" y="29239"/>
                </a:lnTo>
                <a:cubicBezTo>
                  <a:pt x="27263" y="28190"/>
                  <a:pt x="28272" y="27263"/>
                  <a:pt x="29481" y="26537"/>
                </a:cubicBezTo>
                <a:cubicBezTo>
                  <a:pt x="29643" y="26456"/>
                  <a:pt x="29804" y="26375"/>
                  <a:pt x="29965" y="26254"/>
                </a:cubicBezTo>
                <a:cubicBezTo>
                  <a:pt x="30288" y="26053"/>
                  <a:pt x="30611" y="25891"/>
                  <a:pt x="30974" y="25811"/>
                </a:cubicBezTo>
                <a:lnTo>
                  <a:pt x="31337" y="25690"/>
                </a:lnTo>
                <a:cubicBezTo>
                  <a:pt x="32345" y="25528"/>
                  <a:pt x="33313" y="25206"/>
                  <a:pt x="34160" y="24681"/>
                </a:cubicBezTo>
                <a:cubicBezTo>
                  <a:pt x="35047" y="24117"/>
                  <a:pt x="35853" y="23391"/>
                  <a:pt x="36579" y="22625"/>
                </a:cubicBezTo>
                <a:lnTo>
                  <a:pt x="36781" y="22423"/>
                </a:lnTo>
                <a:cubicBezTo>
                  <a:pt x="37668" y="21495"/>
                  <a:pt x="38555" y="20608"/>
                  <a:pt x="38838" y="19237"/>
                </a:cubicBezTo>
                <a:cubicBezTo>
                  <a:pt x="38878" y="19116"/>
                  <a:pt x="38918" y="18995"/>
                  <a:pt x="38959" y="18874"/>
                </a:cubicBezTo>
                <a:cubicBezTo>
                  <a:pt x="39080" y="18672"/>
                  <a:pt x="39120" y="18430"/>
                  <a:pt x="39160" y="18229"/>
                </a:cubicBezTo>
                <a:cubicBezTo>
                  <a:pt x="39201" y="17664"/>
                  <a:pt x="39080" y="17140"/>
                  <a:pt x="38838" y="16616"/>
                </a:cubicBezTo>
                <a:cubicBezTo>
                  <a:pt x="38636" y="16253"/>
                  <a:pt x="38515" y="15849"/>
                  <a:pt x="38515" y="15406"/>
                </a:cubicBezTo>
                <a:cubicBezTo>
                  <a:pt x="38515" y="15285"/>
                  <a:pt x="38555" y="15123"/>
                  <a:pt x="38555" y="15002"/>
                </a:cubicBezTo>
                <a:cubicBezTo>
                  <a:pt x="38636" y="14680"/>
                  <a:pt x="38636" y="14398"/>
                  <a:pt x="38636" y="14075"/>
                </a:cubicBezTo>
                <a:cubicBezTo>
                  <a:pt x="38596" y="13793"/>
                  <a:pt x="38555" y="13510"/>
                  <a:pt x="38434" y="13268"/>
                </a:cubicBezTo>
                <a:cubicBezTo>
                  <a:pt x="38757" y="13067"/>
                  <a:pt x="38918" y="12704"/>
                  <a:pt x="38878" y="12341"/>
                </a:cubicBezTo>
                <a:cubicBezTo>
                  <a:pt x="38878" y="11736"/>
                  <a:pt x="38838" y="11171"/>
                  <a:pt x="38717" y="10566"/>
                </a:cubicBezTo>
                <a:cubicBezTo>
                  <a:pt x="38596" y="9961"/>
                  <a:pt x="38515" y="9356"/>
                  <a:pt x="38555" y="8711"/>
                </a:cubicBezTo>
                <a:lnTo>
                  <a:pt x="38555" y="8550"/>
                </a:lnTo>
                <a:lnTo>
                  <a:pt x="38555" y="8510"/>
                </a:lnTo>
                <a:lnTo>
                  <a:pt x="38636" y="8510"/>
                </a:lnTo>
                <a:cubicBezTo>
                  <a:pt x="38676" y="8520"/>
                  <a:pt x="38719" y="8525"/>
                  <a:pt x="38763" y="8525"/>
                </a:cubicBezTo>
                <a:cubicBezTo>
                  <a:pt x="38893" y="8525"/>
                  <a:pt x="39029" y="8479"/>
                  <a:pt x="39120" y="8389"/>
                </a:cubicBezTo>
                <a:cubicBezTo>
                  <a:pt x="39241" y="8268"/>
                  <a:pt x="39281" y="8106"/>
                  <a:pt x="39281" y="7985"/>
                </a:cubicBezTo>
                <a:cubicBezTo>
                  <a:pt x="39241" y="7945"/>
                  <a:pt x="39241" y="7905"/>
                  <a:pt x="39281" y="7864"/>
                </a:cubicBezTo>
                <a:cubicBezTo>
                  <a:pt x="39281" y="7703"/>
                  <a:pt x="39362" y="7219"/>
                  <a:pt x="38878" y="7138"/>
                </a:cubicBezTo>
                <a:lnTo>
                  <a:pt x="38838" y="7138"/>
                </a:lnTo>
                <a:cubicBezTo>
                  <a:pt x="38838" y="7098"/>
                  <a:pt x="38838" y="7058"/>
                  <a:pt x="38838" y="7058"/>
                </a:cubicBezTo>
                <a:lnTo>
                  <a:pt x="38838" y="6977"/>
                </a:lnTo>
                <a:cubicBezTo>
                  <a:pt x="38999" y="5606"/>
                  <a:pt x="38757" y="5122"/>
                  <a:pt x="37547" y="4598"/>
                </a:cubicBezTo>
                <a:cubicBezTo>
                  <a:pt x="37225" y="4477"/>
                  <a:pt x="36942" y="4154"/>
                  <a:pt x="36862" y="3831"/>
                </a:cubicBezTo>
                <a:cubicBezTo>
                  <a:pt x="36741" y="3428"/>
                  <a:pt x="36660" y="2984"/>
                  <a:pt x="36579" y="2581"/>
                </a:cubicBezTo>
                <a:cubicBezTo>
                  <a:pt x="36539" y="2259"/>
                  <a:pt x="36499" y="1896"/>
                  <a:pt x="36418" y="1573"/>
                </a:cubicBezTo>
                <a:lnTo>
                  <a:pt x="22021" y="0"/>
                </a:lnTo>
                <a:close/>
              </a:path>
            </a:pathLst>
          </a:custGeom>
          <a:solidFill>
            <a:srgbClr val="D9D9D9"/>
          </a:solidFill>
          <a:ln w="9525" cap="flat" cmpd="sng">
            <a:solidFill>
              <a:srgbClr val="FFFFFF"/>
            </a:solidFill>
            <a:prstDash val="solid"/>
            <a:miter lim="4032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 name="Google Shape;521;g132db3e4bc4_0_914"/>
          <p:cNvSpPr/>
          <p:nvPr/>
        </p:nvSpPr>
        <p:spPr>
          <a:xfrm>
            <a:off x="8822828" y="3647340"/>
            <a:ext cx="1247643" cy="1587780"/>
          </a:xfrm>
          <a:custGeom>
            <a:avLst/>
            <a:gdLst/>
            <a:ahLst/>
            <a:cxnLst/>
            <a:rect l="l" t="t" r="r" b="b"/>
            <a:pathLst>
              <a:path w="48679" h="61944" extrusionOk="0">
                <a:moveTo>
                  <a:pt x="18835" y="0"/>
                </a:moveTo>
                <a:lnTo>
                  <a:pt x="2542" y="24762"/>
                </a:lnTo>
                <a:lnTo>
                  <a:pt x="1" y="53880"/>
                </a:lnTo>
                <a:lnTo>
                  <a:pt x="25650" y="51904"/>
                </a:lnTo>
                <a:cubicBezTo>
                  <a:pt x="25650" y="52347"/>
                  <a:pt x="27142" y="52952"/>
                  <a:pt x="27142" y="52952"/>
                </a:cubicBezTo>
                <a:cubicBezTo>
                  <a:pt x="27142" y="52952"/>
                  <a:pt x="27789" y="54483"/>
                  <a:pt x="28238" y="54483"/>
                </a:cubicBezTo>
                <a:cubicBezTo>
                  <a:pt x="28278" y="54483"/>
                  <a:pt x="28316" y="54471"/>
                  <a:pt x="28352" y="54445"/>
                </a:cubicBezTo>
                <a:cubicBezTo>
                  <a:pt x="28694" y="54227"/>
                  <a:pt x="29393" y="53723"/>
                  <a:pt x="29845" y="53723"/>
                </a:cubicBezTo>
                <a:cubicBezTo>
                  <a:pt x="29980" y="53723"/>
                  <a:pt x="30093" y="53768"/>
                  <a:pt x="30167" y="53880"/>
                </a:cubicBezTo>
                <a:cubicBezTo>
                  <a:pt x="30449" y="54324"/>
                  <a:pt x="31216" y="53719"/>
                  <a:pt x="30933" y="55211"/>
                </a:cubicBezTo>
                <a:cubicBezTo>
                  <a:pt x="30611" y="56743"/>
                  <a:pt x="29723" y="56864"/>
                  <a:pt x="30006" y="57792"/>
                </a:cubicBezTo>
                <a:cubicBezTo>
                  <a:pt x="30328" y="58679"/>
                  <a:pt x="31216" y="58236"/>
                  <a:pt x="31377" y="60050"/>
                </a:cubicBezTo>
                <a:cubicBezTo>
                  <a:pt x="31481" y="61225"/>
                  <a:pt x="31957" y="61943"/>
                  <a:pt x="32313" y="61943"/>
                </a:cubicBezTo>
                <a:cubicBezTo>
                  <a:pt x="32507" y="61943"/>
                  <a:pt x="32665" y="61730"/>
                  <a:pt x="32708" y="61260"/>
                </a:cubicBezTo>
                <a:cubicBezTo>
                  <a:pt x="32869" y="59889"/>
                  <a:pt x="32425" y="59284"/>
                  <a:pt x="33474" y="58679"/>
                </a:cubicBezTo>
                <a:cubicBezTo>
                  <a:pt x="34523" y="58074"/>
                  <a:pt x="35128" y="54767"/>
                  <a:pt x="34684" y="54162"/>
                </a:cubicBezTo>
                <a:cubicBezTo>
                  <a:pt x="34079" y="53275"/>
                  <a:pt x="33434" y="52388"/>
                  <a:pt x="32708" y="51581"/>
                </a:cubicBezTo>
                <a:lnTo>
                  <a:pt x="31054" y="49928"/>
                </a:lnTo>
                <a:cubicBezTo>
                  <a:pt x="31054" y="49928"/>
                  <a:pt x="30328" y="45532"/>
                  <a:pt x="31216" y="45088"/>
                </a:cubicBezTo>
                <a:cubicBezTo>
                  <a:pt x="31371" y="45011"/>
                  <a:pt x="31513" y="44979"/>
                  <a:pt x="31648" y="44979"/>
                </a:cubicBezTo>
                <a:cubicBezTo>
                  <a:pt x="32284" y="44979"/>
                  <a:pt x="32742" y="45693"/>
                  <a:pt x="33474" y="45693"/>
                </a:cubicBezTo>
                <a:cubicBezTo>
                  <a:pt x="34194" y="45693"/>
                  <a:pt x="34890" y="45062"/>
                  <a:pt x="35316" y="45062"/>
                </a:cubicBezTo>
                <a:cubicBezTo>
                  <a:pt x="35439" y="45062"/>
                  <a:pt x="35539" y="45114"/>
                  <a:pt x="35611" y="45250"/>
                </a:cubicBezTo>
                <a:cubicBezTo>
                  <a:pt x="35848" y="45756"/>
                  <a:pt x="36422" y="46374"/>
                  <a:pt x="37029" y="46374"/>
                </a:cubicBezTo>
                <a:cubicBezTo>
                  <a:pt x="37147" y="46374"/>
                  <a:pt x="37267" y="46351"/>
                  <a:pt x="37386" y="46298"/>
                </a:cubicBezTo>
                <a:cubicBezTo>
                  <a:pt x="37630" y="46208"/>
                  <a:pt x="37902" y="46192"/>
                  <a:pt x="38185" y="46192"/>
                </a:cubicBezTo>
                <a:cubicBezTo>
                  <a:pt x="38347" y="46192"/>
                  <a:pt x="38511" y="46197"/>
                  <a:pt x="38676" y="46197"/>
                </a:cubicBezTo>
                <a:cubicBezTo>
                  <a:pt x="39130" y="46197"/>
                  <a:pt x="39584" y="46157"/>
                  <a:pt x="39967" y="45854"/>
                </a:cubicBezTo>
                <a:cubicBezTo>
                  <a:pt x="40733" y="45250"/>
                  <a:pt x="41338" y="44483"/>
                  <a:pt x="42225" y="44483"/>
                </a:cubicBezTo>
                <a:cubicBezTo>
                  <a:pt x="43435" y="44403"/>
                  <a:pt x="44565" y="44161"/>
                  <a:pt x="45694" y="43757"/>
                </a:cubicBezTo>
                <a:cubicBezTo>
                  <a:pt x="46420" y="43515"/>
                  <a:pt x="47589" y="43394"/>
                  <a:pt x="48678" y="43152"/>
                </a:cubicBezTo>
                <a:cubicBezTo>
                  <a:pt x="48638" y="42346"/>
                  <a:pt x="48275" y="41983"/>
                  <a:pt x="47347" y="41580"/>
                </a:cubicBezTo>
                <a:cubicBezTo>
                  <a:pt x="47025" y="41418"/>
                  <a:pt x="46783" y="41136"/>
                  <a:pt x="46702" y="40773"/>
                </a:cubicBezTo>
                <a:cubicBezTo>
                  <a:pt x="46541" y="40370"/>
                  <a:pt x="46460" y="39966"/>
                  <a:pt x="46420" y="39563"/>
                </a:cubicBezTo>
                <a:cubicBezTo>
                  <a:pt x="46339" y="38878"/>
                  <a:pt x="46137" y="38192"/>
                  <a:pt x="45815" y="37587"/>
                </a:cubicBezTo>
                <a:cubicBezTo>
                  <a:pt x="45452" y="37184"/>
                  <a:pt x="45411" y="36579"/>
                  <a:pt x="45734" y="36135"/>
                </a:cubicBezTo>
                <a:cubicBezTo>
                  <a:pt x="45976" y="35692"/>
                  <a:pt x="45976" y="35167"/>
                  <a:pt x="45734" y="34724"/>
                </a:cubicBezTo>
                <a:cubicBezTo>
                  <a:pt x="45452" y="34280"/>
                  <a:pt x="45573" y="33998"/>
                  <a:pt x="45976" y="33554"/>
                </a:cubicBezTo>
                <a:cubicBezTo>
                  <a:pt x="46218" y="33272"/>
                  <a:pt x="46299" y="32909"/>
                  <a:pt x="46218" y="32546"/>
                </a:cubicBezTo>
                <a:cubicBezTo>
                  <a:pt x="46097" y="32264"/>
                  <a:pt x="45855" y="32022"/>
                  <a:pt x="45532" y="31981"/>
                </a:cubicBezTo>
                <a:cubicBezTo>
                  <a:pt x="45492" y="31981"/>
                  <a:pt x="45452" y="31981"/>
                  <a:pt x="45452" y="31780"/>
                </a:cubicBezTo>
                <a:cubicBezTo>
                  <a:pt x="45371" y="31376"/>
                  <a:pt x="45089" y="31013"/>
                  <a:pt x="44686" y="30852"/>
                </a:cubicBezTo>
                <a:cubicBezTo>
                  <a:pt x="44363" y="30731"/>
                  <a:pt x="44323" y="30691"/>
                  <a:pt x="44323" y="30408"/>
                </a:cubicBezTo>
                <a:cubicBezTo>
                  <a:pt x="44323" y="30247"/>
                  <a:pt x="44323" y="30126"/>
                  <a:pt x="44282" y="30045"/>
                </a:cubicBezTo>
                <a:cubicBezTo>
                  <a:pt x="44242" y="29844"/>
                  <a:pt x="44242" y="29683"/>
                  <a:pt x="44282" y="29521"/>
                </a:cubicBezTo>
                <a:lnTo>
                  <a:pt x="44444" y="29239"/>
                </a:lnTo>
                <a:cubicBezTo>
                  <a:pt x="44766" y="28634"/>
                  <a:pt x="45048" y="28029"/>
                  <a:pt x="45250" y="27384"/>
                </a:cubicBezTo>
                <a:cubicBezTo>
                  <a:pt x="45290" y="26859"/>
                  <a:pt x="45532" y="26376"/>
                  <a:pt x="45936" y="25972"/>
                </a:cubicBezTo>
                <a:cubicBezTo>
                  <a:pt x="46178" y="25730"/>
                  <a:pt x="46379" y="25448"/>
                  <a:pt x="46541" y="25125"/>
                </a:cubicBezTo>
                <a:lnTo>
                  <a:pt x="46621" y="25004"/>
                </a:lnTo>
                <a:cubicBezTo>
                  <a:pt x="46783" y="24601"/>
                  <a:pt x="46944" y="24238"/>
                  <a:pt x="47105" y="23835"/>
                </a:cubicBezTo>
                <a:cubicBezTo>
                  <a:pt x="47267" y="23431"/>
                  <a:pt x="47468" y="23028"/>
                  <a:pt x="47670" y="22625"/>
                </a:cubicBezTo>
                <a:lnTo>
                  <a:pt x="47710" y="22585"/>
                </a:lnTo>
                <a:cubicBezTo>
                  <a:pt x="48154" y="21939"/>
                  <a:pt x="48396" y="21213"/>
                  <a:pt x="48396" y="20447"/>
                </a:cubicBezTo>
                <a:cubicBezTo>
                  <a:pt x="48355" y="20366"/>
                  <a:pt x="48436" y="20245"/>
                  <a:pt x="48557" y="20205"/>
                </a:cubicBezTo>
                <a:lnTo>
                  <a:pt x="41620" y="11454"/>
                </a:lnTo>
                <a:lnTo>
                  <a:pt x="18835" y="0"/>
                </a:lnTo>
                <a:close/>
              </a:path>
            </a:pathLst>
          </a:custGeom>
          <a:solidFill>
            <a:srgbClr val="B7B7B7"/>
          </a:solidFill>
          <a:ln w="9525" cap="flat" cmpd="sng">
            <a:solidFill>
              <a:srgbClr val="FFFFFF"/>
            </a:solidFill>
            <a:prstDash val="solid"/>
            <a:miter lim="4032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 name="Google Shape;522;g132db3e4bc4_0_914"/>
          <p:cNvSpPr/>
          <p:nvPr/>
        </p:nvSpPr>
        <p:spPr>
          <a:xfrm>
            <a:off x="8632659" y="4523063"/>
            <a:ext cx="916862" cy="755544"/>
          </a:xfrm>
          <a:custGeom>
            <a:avLst/>
            <a:gdLst/>
            <a:ahLst/>
            <a:cxnLst/>
            <a:rect l="l" t="t" r="r" b="b"/>
            <a:pathLst>
              <a:path w="35773" h="29476" extrusionOk="0">
                <a:moveTo>
                  <a:pt x="21967" y="1"/>
                </a:moveTo>
                <a:cubicBezTo>
                  <a:pt x="20260" y="1"/>
                  <a:pt x="17685" y="120"/>
                  <a:pt x="16898" y="802"/>
                </a:cubicBezTo>
                <a:cubicBezTo>
                  <a:pt x="15688" y="1850"/>
                  <a:pt x="14357" y="4714"/>
                  <a:pt x="14357" y="4714"/>
                </a:cubicBezTo>
                <a:lnTo>
                  <a:pt x="6211" y="5318"/>
                </a:lnTo>
                <a:lnTo>
                  <a:pt x="0" y="11811"/>
                </a:lnTo>
                <a:lnTo>
                  <a:pt x="162" y="22660"/>
                </a:lnTo>
                <a:lnTo>
                  <a:pt x="1372" y="26007"/>
                </a:lnTo>
                <a:lnTo>
                  <a:pt x="6937" y="28588"/>
                </a:lnTo>
                <a:cubicBezTo>
                  <a:pt x="6937" y="28588"/>
                  <a:pt x="8514" y="27751"/>
                  <a:pt x="9780" y="27751"/>
                </a:cubicBezTo>
                <a:cubicBezTo>
                  <a:pt x="10134" y="27751"/>
                  <a:pt x="10464" y="27816"/>
                  <a:pt x="10728" y="27983"/>
                </a:cubicBezTo>
                <a:lnTo>
                  <a:pt x="12099" y="28427"/>
                </a:lnTo>
                <a:lnTo>
                  <a:pt x="14640" y="29476"/>
                </a:lnTo>
                <a:lnTo>
                  <a:pt x="16455" y="29476"/>
                </a:lnTo>
                <a:cubicBezTo>
                  <a:pt x="16535" y="28911"/>
                  <a:pt x="16818" y="28387"/>
                  <a:pt x="17221" y="27943"/>
                </a:cubicBezTo>
                <a:cubicBezTo>
                  <a:pt x="17826" y="27499"/>
                  <a:pt x="19036" y="26451"/>
                  <a:pt x="19479" y="26451"/>
                </a:cubicBezTo>
                <a:cubicBezTo>
                  <a:pt x="19923" y="26451"/>
                  <a:pt x="22020" y="25080"/>
                  <a:pt x="22020" y="25080"/>
                </a:cubicBezTo>
                <a:cubicBezTo>
                  <a:pt x="22020" y="25080"/>
                  <a:pt x="20971" y="23870"/>
                  <a:pt x="22343" y="23588"/>
                </a:cubicBezTo>
                <a:cubicBezTo>
                  <a:pt x="23714" y="23265"/>
                  <a:pt x="26093" y="22821"/>
                  <a:pt x="26093" y="22821"/>
                </a:cubicBezTo>
                <a:cubicBezTo>
                  <a:pt x="26093" y="22821"/>
                  <a:pt x="27021" y="21773"/>
                  <a:pt x="26577" y="21450"/>
                </a:cubicBezTo>
                <a:cubicBezTo>
                  <a:pt x="26093" y="21168"/>
                  <a:pt x="29602" y="20119"/>
                  <a:pt x="30933" y="19676"/>
                </a:cubicBezTo>
                <a:cubicBezTo>
                  <a:pt x="32304" y="19192"/>
                  <a:pt x="34562" y="18748"/>
                  <a:pt x="34562" y="18748"/>
                </a:cubicBezTo>
                <a:cubicBezTo>
                  <a:pt x="34562" y="18748"/>
                  <a:pt x="33796" y="18587"/>
                  <a:pt x="33957" y="17377"/>
                </a:cubicBezTo>
                <a:cubicBezTo>
                  <a:pt x="34119" y="16207"/>
                  <a:pt x="34240" y="14836"/>
                  <a:pt x="34240" y="14836"/>
                </a:cubicBezTo>
                <a:cubicBezTo>
                  <a:pt x="34482" y="14191"/>
                  <a:pt x="34683" y="13546"/>
                  <a:pt x="34845" y="12860"/>
                </a:cubicBezTo>
                <a:cubicBezTo>
                  <a:pt x="34925" y="11892"/>
                  <a:pt x="34925" y="10965"/>
                  <a:pt x="34845" y="9997"/>
                </a:cubicBezTo>
                <a:cubicBezTo>
                  <a:pt x="35127" y="9513"/>
                  <a:pt x="35409" y="8988"/>
                  <a:pt x="35611" y="8504"/>
                </a:cubicBezTo>
                <a:cubicBezTo>
                  <a:pt x="35772" y="8021"/>
                  <a:pt x="35450" y="6811"/>
                  <a:pt x="35329" y="6367"/>
                </a:cubicBezTo>
                <a:cubicBezTo>
                  <a:pt x="35167" y="5923"/>
                  <a:pt x="34845" y="5036"/>
                  <a:pt x="34240" y="4875"/>
                </a:cubicBezTo>
                <a:cubicBezTo>
                  <a:pt x="33635" y="4714"/>
                  <a:pt x="32143" y="3826"/>
                  <a:pt x="31699" y="3826"/>
                </a:cubicBezTo>
                <a:cubicBezTo>
                  <a:pt x="31094" y="3786"/>
                  <a:pt x="30529" y="3625"/>
                  <a:pt x="30045" y="3342"/>
                </a:cubicBezTo>
                <a:cubicBezTo>
                  <a:pt x="29441" y="3060"/>
                  <a:pt x="27464" y="1810"/>
                  <a:pt x="27464" y="1810"/>
                </a:cubicBezTo>
                <a:lnTo>
                  <a:pt x="23553" y="35"/>
                </a:lnTo>
                <a:cubicBezTo>
                  <a:pt x="23553" y="35"/>
                  <a:pt x="22886" y="1"/>
                  <a:pt x="21967" y="1"/>
                </a:cubicBezTo>
                <a:close/>
              </a:path>
            </a:pathLst>
          </a:custGeom>
          <a:solidFill>
            <a:srgbClr val="B7B7B7"/>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 name="Google Shape;523;g132db3e4bc4_0_914"/>
          <p:cNvSpPr/>
          <p:nvPr/>
        </p:nvSpPr>
        <p:spPr>
          <a:xfrm>
            <a:off x="7937029" y="4261377"/>
            <a:ext cx="963380" cy="1018507"/>
          </a:xfrm>
          <a:custGeom>
            <a:avLst/>
            <a:gdLst/>
            <a:ahLst/>
            <a:cxnLst/>
            <a:rect l="l" t="t" r="r" b="b"/>
            <a:pathLst>
              <a:path w="37588" h="39735" extrusionOk="0">
                <a:moveTo>
                  <a:pt x="1" y="1"/>
                </a:moveTo>
                <a:lnTo>
                  <a:pt x="606" y="1453"/>
                </a:lnTo>
                <a:cubicBezTo>
                  <a:pt x="807" y="1695"/>
                  <a:pt x="969" y="1977"/>
                  <a:pt x="1130" y="2300"/>
                </a:cubicBezTo>
                <a:cubicBezTo>
                  <a:pt x="1251" y="2622"/>
                  <a:pt x="1453" y="2904"/>
                  <a:pt x="1654" y="3187"/>
                </a:cubicBezTo>
                <a:cubicBezTo>
                  <a:pt x="1856" y="3429"/>
                  <a:pt x="1977" y="3671"/>
                  <a:pt x="2058" y="3953"/>
                </a:cubicBezTo>
                <a:cubicBezTo>
                  <a:pt x="2058" y="3993"/>
                  <a:pt x="2017" y="4034"/>
                  <a:pt x="1977" y="4074"/>
                </a:cubicBezTo>
                <a:cubicBezTo>
                  <a:pt x="1896" y="4195"/>
                  <a:pt x="1856" y="4316"/>
                  <a:pt x="1816" y="4437"/>
                </a:cubicBezTo>
                <a:lnTo>
                  <a:pt x="1977" y="4840"/>
                </a:lnTo>
                <a:cubicBezTo>
                  <a:pt x="2259" y="5163"/>
                  <a:pt x="2421" y="5526"/>
                  <a:pt x="2461" y="5969"/>
                </a:cubicBezTo>
                <a:cubicBezTo>
                  <a:pt x="2501" y="6171"/>
                  <a:pt x="2542" y="6413"/>
                  <a:pt x="2622" y="6615"/>
                </a:cubicBezTo>
                <a:cubicBezTo>
                  <a:pt x="2784" y="7018"/>
                  <a:pt x="2985" y="7341"/>
                  <a:pt x="3268" y="7623"/>
                </a:cubicBezTo>
                <a:cubicBezTo>
                  <a:pt x="3469" y="7865"/>
                  <a:pt x="3630" y="8107"/>
                  <a:pt x="3751" y="8389"/>
                </a:cubicBezTo>
                <a:lnTo>
                  <a:pt x="3913" y="8833"/>
                </a:lnTo>
                <a:cubicBezTo>
                  <a:pt x="4316" y="10123"/>
                  <a:pt x="4840" y="11333"/>
                  <a:pt x="5526" y="12462"/>
                </a:cubicBezTo>
                <a:cubicBezTo>
                  <a:pt x="5607" y="12624"/>
                  <a:pt x="5607" y="12825"/>
                  <a:pt x="5566" y="13027"/>
                </a:cubicBezTo>
                <a:cubicBezTo>
                  <a:pt x="5082" y="13309"/>
                  <a:pt x="4760" y="13793"/>
                  <a:pt x="4598" y="14318"/>
                </a:cubicBezTo>
                <a:cubicBezTo>
                  <a:pt x="4558" y="14761"/>
                  <a:pt x="4679" y="15205"/>
                  <a:pt x="4961" y="15568"/>
                </a:cubicBezTo>
                <a:cubicBezTo>
                  <a:pt x="5203" y="16576"/>
                  <a:pt x="5607" y="17584"/>
                  <a:pt x="6252" y="18431"/>
                </a:cubicBezTo>
                <a:cubicBezTo>
                  <a:pt x="6736" y="19036"/>
                  <a:pt x="6937" y="19762"/>
                  <a:pt x="6857" y="20528"/>
                </a:cubicBezTo>
                <a:cubicBezTo>
                  <a:pt x="6857" y="20609"/>
                  <a:pt x="6857" y="20690"/>
                  <a:pt x="6816" y="20730"/>
                </a:cubicBezTo>
                <a:cubicBezTo>
                  <a:pt x="6736" y="21012"/>
                  <a:pt x="6736" y="21295"/>
                  <a:pt x="6736" y="21577"/>
                </a:cubicBezTo>
                <a:cubicBezTo>
                  <a:pt x="6776" y="22948"/>
                  <a:pt x="6494" y="23432"/>
                  <a:pt x="5365" y="24158"/>
                </a:cubicBezTo>
                <a:cubicBezTo>
                  <a:pt x="4598" y="24642"/>
                  <a:pt x="4598" y="24964"/>
                  <a:pt x="4598" y="25085"/>
                </a:cubicBezTo>
                <a:cubicBezTo>
                  <a:pt x="4598" y="25448"/>
                  <a:pt x="4437" y="25610"/>
                  <a:pt x="4114" y="25892"/>
                </a:cubicBezTo>
                <a:cubicBezTo>
                  <a:pt x="3953" y="26013"/>
                  <a:pt x="3832" y="26134"/>
                  <a:pt x="3711" y="26255"/>
                </a:cubicBezTo>
                <a:lnTo>
                  <a:pt x="3671" y="26295"/>
                </a:lnTo>
                <a:cubicBezTo>
                  <a:pt x="3469" y="26376"/>
                  <a:pt x="3348" y="26578"/>
                  <a:pt x="3348" y="26820"/>
                </a:cubicBezTo>
                <a:cubicBezTo>
                  <a:pt x="3348" y="27102"/>
                  <a:pt x="3308" y="27384"/>
                  <a:pt x="3187" y="27667"/>
                </a:cubicBezTo>
                <a:cubicBezTo>
                  <a:pt x="3066" y="27909"/>
                  <a:pt x="2985" y="28191"/>
                  <a:pt x="2985" y="28473"/>
                </a:cubicBezTo>
                <a:cubicBezTo>
                  <a:pt x="2945" y="29239"/>
                  <a:pt x="2824" y="30006"/>
                  <a:pt x="2542" y="30772"/>
                </a:cubicBezTo>
                <a:cubicBezTo>
                  <a:pt x="2340" y="31336"/>
                  <a:pt x="2179" y="31982"/>
                  <a:pt x="2098" y="32587"/>
                </a:cubicBezTo>
                <a:lnTo>
                  <a:pt x="2098" y="32667"/>
                </a:lnTo>
                <a:cubicBezTo>
                  <a:pt x="2098" y="32788"/>
                  <a:pt x="2058" y="32990"/>
                  <a:pt x="1977" y="33030"/>
                </a:cubicBezTo>
                <a:cubicBezTo>
                  <a:pt x="1453" y="33192"/>
                  <a:pt x="1170" y="33756"/>
                  <a:pt x="1412" y="34281"/>
                </a:cubicBezTo>
                <a:lnTo>
                  <a:pt x="1412" y="34442"/>
                </a:lnTo>
                <a:cubicBezTo>
                  <a:pt x="1453" y="34603"/>
                  <a:pt x="1493" y="34724"/>
                  <a:pt x="1533" y="34845"/>
                </a:cubicBezTo>
                <a:cubicBezTo>
                  <a:pt x="1574" y="35006"/>
                  <a:pt x="1614" y="35168"/>
                  <a:pt x="1614" y="35289"/>
                </a:cubicBezTo>
                <a:cubicBezTo>
                  <a:pt x="1170" y="35450"/>
                  <a:pt x="1009" y="35974"/>
                  <a:pt x="1291" y="36378"/>
                </a:cubicBezTo>
                <a:lnTo>
                  <a:pt x="1291" y="36418"/>
                </a:lnTo>
                <a:cubicBezTo>
                  <a:pt x="1533" y="36983"/>
                  <a:pt x="1533" y="37547"/>
                  <a:pt x="1372" y="38112"/>
                </a:cubicBezTo>
                <a:cubicBezTo>
                  <a:pt x="1291" y="38394"/>
                  <a:pt x="1291" y="38676"/>
                  <a:pt x="1332" y="38999"/>
                </a:cubicBezTo>
                <a:cubicBezTo>
                  <a:pt x="1462" y="37724"/>
                  <a:pt x="1885" y="37377"/>
                  <a:pt x="2684" y="37377"/>
                </a:cubicBezTo>
                <a:cubicBezTo>
                  <a:pt x="2871" y="37377"/>
                  <a:pt x="3079" y="37396"/>
                  <a:pt x="3308" y="37426"/>
                </a:cubicBezTo>
                <a:cubicBezTo>
                  <a:pt x="3356" y="37433"/>
                  <a:pt x="3401" y="37436"/>
                  <a:pt x="3444" y="37436"/>
                </a:cubicBezTo>
                <a:cubicBezTo>
                  <a:pt x="4256" y="37436"/>
                  <a:pt x="4221" y="36352"/>
                  <a:pt x="4845" y="36352"/>
                </a:cubicBezTo>
                <a:cubicBezTo>
                  <a:pt x="5022" y="36352"/>
                  <a:pt x="5251" y="36438"/>
                  <a:pt x="5566" y="36660"/>
                </a:cubicBezTo>
                <a:cubicBezTo>
                  <a:pt x="6912" y="37581"/>
                  <a:pt x="7884" y="38532"/>
                  <a:pt x="9521" y="38532"/>
                </a:cubicBezTo>
                <a:cubicBezTo>
                  <a:pt x="9749" y="38532"/>
                  <a:pt x="9989" y="38514"/>
                  <a:pt x="10244" y="38475"/>
                </a:cubicBezTo>
                <a:cubicBezTo>
                  <a:pt x="11820" y="38267"/>
                  <a:pt x="16002" y="37226"/>
                  <a:pt x="18497" y="37226"/>
                </a:cubicBezTo>
                <a:cubicBezTo>
                  <a:pt x="19387" y="37226"/>
                  <a:pt x="20062" y="37359"/>
                  <a:pt x="20327" y="37708"/>
                </a:cubicBezTo>
                <a:cubicBezTo>
                  <a:pt x="21375" y="39080"/>
                  <a:pt x="21537" y="39241"/>
                  <a:pt x="23351" y="39402"/>
                </a:cubicBezTo>
                <a:cubicBezTo>
                  <a:pt x="24612" y="39484"/>
                  <a:pt x="26821" y="39734"/>
                  <a:pt x="28677" y="39734"/>
                </a:cubicBezTo>
                <a:cubicBezTo>
                  <a:pt x="29553" y="39734"/>
                  <a:pt x="30351" y="39679"/>
                  <a:pt x="30933" y="39523"/>
                </a:cubicBezTo>
                <a:cubicBezTo>
                  <a:pt x="32748" y="39080"/>
                  <a:pt x="34119" y="38797"/>
                  <a:pt x="34119" y="38797"/>
                </a:cubicBezTo>
                <a:cubicBezTo>
                  <a:pt x="34119" y="38797"/>
                  <a:pt x="30167" y="36821"/>
                  <a:pt x="30167" y="35006"/>
                </a:cubicBezTo>
                <a:cubicBezTo>
                  <a:pt x="30167" y="33192"/>
                  <a:pt x="30490" y="25206"/>
                  <a:pt x="30490" y="25206"/>
                </a:cubicBezTo>
                <a:cubicBezTo>
                  <a:pt x="30490" y="25206"/>
                  <a:pt x="34402" y="25045"/>
                  <a:pt x="35006" y="24884"/>
                </a:cubicBezTo>
                <a:cubicBezTo>
                  <a:pt x="35652" y="24763"/>
                  <a:pt x="37588" y="21738"/>
                  <a:pt x="36378" y="18713"/>
                </a:cubicBezTo>
                <a:cubicBezTo>
                  <a:pt x="35168" y="15689"/>
                  <a:pt x="33192" y="5445"/>
                  <a:pt x="27183" y="2743"/>
                </a:cubicBezTo>
                <a:cubicBezTo>
                  <a:pt x="21133" y="1"/>
                  <a:pt x="2421" y="928"/>
                  <a:pt x="1" y="1"/>
                </a:cubicBezTo>
                <a:close/>
              </a:path>
            </a:pathLst>
          </a:custGeom>
          <a:solidFill>
            <a:srgbClr val="D9D9D9"/>
          </a:solidFill>
          <a:ln w="9525" cap="flat" cmpd="sng">
            <a:solidFill>
              <a:srgbClr val="FFFFFF"/>
            </a:solidFill>
            <a:prstDash val="solid"/>
            <a:miter lim="4032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 name="Google Shape;524;g132db3e4bc4_0_914"/>
          <p:cNvSpPr/>
          <p:nvPr/>
        </p:nvSpPr>
        <p:spPr>
          <a:xfrm>
            <a:off x="9136018" y="3983311"/>
            <a:ext cx="235693" cy="283982"/>
          </a:xfrm>
          <a:custGeom>
            <a:avLst/>
            <a:gdLst/>
            <a:ahLst/>
            <a:cxnLst/>
            <a:rect l="l" t="t" r="r" b="b"/>
            <a:pathLst>
              <a:path w="9196" h="11079" extrusionOk="0">
                <a:moveTo>
                  <a:pt x="7219" y="0"/>
                </a:moveTo>
                <a:cubicBezTo>
                  <a:pt x="5727" y="0"/>
                  <a:pt x="1" y="1654"/>
                  <a:pt x="1" y="1654"/>
                </a:cubicBezTo>
                <a:lnTo>
                  <a:pt x="283" y="8429"/>
                </a:lnTo>
                <a:lnTo>
                  <a:pt x="3308" y="7824"/>
                </a:lnTo>
                <a:cubicBezTo>
                  <a:pt x="3590" y="8308"/>
                  <a:pt x="5566" y="11010"/>
                  <a:pt x="5566" y="11010"/>
                </a:cubicBezTo>
                <a:cubicBezTo>
                  <a:pt x="5566" y="11010"/>
                  <a:pt x="5684" y="11079"/>
                  <a:pt x="5874" y="11079"/>
                </a:cubicBezTo>
                <a:cubicBezTo>
                  <a:pt x="6168" y="11079"/>
                  <a:pt x="6633" y="10915"/>
                  <a:pt x="7099" y="10083"/>
                </a:cubicBezTo>
                <a:cubicBezTo>
                  <a:pt x="7502" y="9316"/>
                  <a:pt x="8066" y="8590"/>
                  <a:pt x="8752" y="7985"/>
                </a:cubicBezTo>
                <a:cubicBezTo>
                  <a:pt x="8752" y="7985"/>
                  <a:pt x="7219" y="7985"/>
                  <a:pt x="7703" y="6655"/>
                </a:cubicBezTo>
                <a:cubicBezTo>
                  <a:pt x="8147" y="5283"/>
                  <a:pt x="9196" y="4356"/>
                  <a:pt x="7824" y="3912"/>
                </a:cubicBezTo>
                <a:cubicBezTo>
                  <a:pt x="7824" y="3912"/>
                  <a:pt x="8752" y="0"/>
                  <a:pt x="7219" y="0"/>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 name="Google Shape;525;g132db3e4bc4_0_914"/>
          <p:cNvSpPr/>
          <p:nvPr/>
        </p:nvSpPr>
        <p:spPr>
          <a:xfrm>
            <a:off x="9136018" y="3983311"/>
            <a:ext cx="235693" cy="293595"/>
          </a:xfrm>
          <a:custGeom>
            <a:avLst/>
            <a:gdLst/>
            <a:ahLst/>
            <a:cxnLst/>
            <a:rect l="l" t="t" r="r" b="b"/>
            <a:pathLst>
              <a:path w="9196" h="11454" fill="none" extrusionOk="0">
                <a:moveTo>
                  <a:pt x="3308" y="7824"/>
                </a:moveTo>
                <a:cubicBezTo>
                  <a:pt x="3590" y="8308"/>
                  <a:pt x="5566" y="11010"/>
                  <a:pt x="5566" y="11010"/>
                </a:cubicBezTo>
                <a:cubicBezTo>
                  <a:pt x="5566" y="11010"/>
                  <a:pt x="6332" y="11454"/>
                  <a:pt x="7099" y="10083"/>
                </a:cubicBezTo>
                <a:cubicBezTo>
                  <a:pt x="7502" y="9316"/>
                  <a:pt x="8066" y="8590"/>
                  <a:pt x="8752" y="7985"/>
                </a:cubicBezTo>
                <a:cubicBezTo>
                  <a:pt x="8752" y="7985"/>
                  <a:pt x="7219" y="7985"/>
                  <a:pt x="7703" y="6655"/>
                </a:cubicBezTo>
                <a:cubicBezTo>
                  <a:pt x="8147" y="5283"/>
                  <a:pt x="9196" y="4356"/>
                  <a:pt x="7824" y="3912"/>
                </a:cubicBezTo>
                <a:cubicBezTo>
                  <a:pt x="7824" y="3912"/>
                  <a:pt x="8752" y="0"/>
                  <a:pt x="7219" y="0"/>
                </a:cubicBezTo>
                <a:cubicBezTo>
                  <a:pt x="5727" y="0"/>
                  <a:pt x="1" y="1654"/>
                  <a:pt x="1" y="1654"/>
                </a:cubicBezTo>
                <a:lnTo>
                  <a:pt x="283" y="8429"/>
                </a:lnTo>
              </a:path>
            </a:pathLst>
          </a:custGeom>
          <a:solidFill>
            <a:srgbClr val="D9D9D9"/>
          </a:solidFill>
          <a:ln w="9525" cap="flat" cmpd="sng">
            <a:solidFill>
              <a:srgbClr val="FFFFFF"/>
            </a:solidFill>
            <a:prstDash val="solid"/>
            <a:miter lim="4032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 name="Google Shape;526;g132db3e4bc4_0_914"/>
          <p:cNvSpPr/>
          <p:nvPr/>
        </p:nvSpPr>
        <p:spPr>
          <a:xfrm>
            <a:off x="9140144" y="3963650"/>
            <a:ext cx="235693" cy="213467"/>
          </a:xfrm>
          <a:custGeom>
            <a:avLst/>
            <a:gdLst/>
            <a:ahLst/>
            <a:cxnLst/>
            <a:rect l="l" t="t" r="r" b="b"/>
            <a:pathLst>
              <a:path w="9196" h="8328" extrusionOk="0">
                <a:moveTo>
                  <a:pt x="4961" y="1"/>
                </a:moveTo>
                <a:lnTo>
                  <a:pt x="1" y="4840"/>
                </a:lnTo>
                <a:cubicBezTo>
                  <a:pt x="1" y="4840"/>
                  <a:pt x="1775" y="8188"/>
                  <a:pt x="2542" y="8309"/>
                </a:cubicBezTo>
                <a:cubicBezTo>
                  <a:pt x="2602" y="8321"/>
                  <a:pt x="2659" y="8327"/>
                  <a:pt x="2714" y="8327"/>
                </a:cubicBezTo>
                <a:cubicBezTo>
                  <a:pt x="3352" y="8327"/>
                  <a:pt x="3603" y="7514"/>
                  <a:pt x="3752" y="7180"/>
                </a:cubicBezTo>
                <a:cubicBezTo>
                  <a:pt x="3795" y="7082"/>
                  <a:pt x="3879" y="7043"/>
                  <a:pt x="3996" y="7043"/>
                </a:cubicBezTo>
                <a:cubicBezTo>
                  <a:pt x="4317" y="7043"/>
                  <a:pt x="4887" y="7336"/>
                  <a:pt x="5566" y="7543"/>
                </a:cubicBezTo>
                <a:cubicBezTo>
                  <a:pt x="5849" y="7180"/>
                  <a:pt x="6091" y="6776"/>
                  <a:pt x="6292" y="6333"/>
                </a:cubicBezTo>
                <a:cubicBezTo>
                  <a:pt x="6358" y="6152"/>
                  <a:pt x="6471" y="6098"/>
                  <a:pt x="6704" y="6098"/>
                </a:cubicBezTo>
                <a:cubicBezTo>
                  <a:pt x="7043" y="6098"/>
                  <a:pt x="7637" y="6212"/>
                  <a:pt x="8712" y="6212"/>
                </a:cubicBezTo>
                <a:cubicBezTo>
                  <a:pt x="9196" y="6212"/>
                  <a:pt x="8591" y="4679"/>
                  <a:pt x="8591" y="4679"/>
                </a:cubicBezTo>
                <a:lnTo>
                  <a:pt x="7986" y="3187"/>
                </a:lnTo>
                <a:lnTo>
                  <a:pt x="7220" y="2138"/>
                </a:lnTo>
                <a:lnTo>
                  <a:pt x="4961" y="1"/>
                </a:ln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 name="Google Shape;527;g132db3e4bc4_0_914"/>
          <p:cNvSpPr/>
          <p:nvPr/>
        </p:nvSpPr>
        <p:spPr>
          <a:xfrm>
            <a:off x="9140144" y="3963650"/>
            <a:ext cx="235693" cy="217133"/>
          </a:xfrm>
          <a:custGeom>
            <a:avLst/>
            <a:gdLst/>
            <a:ahLst/>
            <a:cxnLst/>
            <a:rect l="l" t="t" r="r" b="b"/>
            <a:pathLst>
              <a:path w="9196" h="8471" fill="none" extrusionOk="0">
                <a:moveTo>
                  <a:pt x="7220" y="2138"/>
                </a:moveTo>
                <a:lnTo>
                  <a:pt x="7986" y="3187"/>
                </a:lnTo>
                <a:lnTo>
                  <a:pt x="8591" y="4679"/>
                </a:lnTo>
                <a:cubicBezTo>
                  <a:pt x="8591" y="4679"/>
                  <a:pt x="9196" y="6212"/>
                  <a:pt x="8712" y="6212"/>
                </a:cubicBezTo>
                <a:cubicBezTo>
                  <a:pt x="6897" y="6212"/>
                  <a:pt x="6454" y="5889"/>
                  <a:pt x="6292" y="6333"/>
                </a:cubicBezTo>
                <a:cubicBezTo>
                  <a:pt x="6091" y="6776"/>
                  <a:pt x="5849" y="7180"/>
                  <a:pt x="5566" y="7543"/>
                </a:cubicBezTo>
                <a:cubicBezTo>
                  <a:pt x="4639" y="7260"/>
                  <a:pt x="3913" y="6817"/>
                  <a:pt x="3752" y="7180"/>
                </a:cubicBezTo>
                <a:cubicBezTo>
                  <a:pt x="3590" y="7543"/>
                  <a:pt x="3308" y="8470"/>
                  <a:pt x="2542" y="8309"/>
                </a:cubicBezTo>
                <a:cubicBezTo>
                  <a:pt x="1775" y="8188"/>
                  <a:pt x="1" y="4840"/>
                  <a:pt x="1" y="4840"/>
                </a:cubicBezTo>
                <a:lnTo>
                  <a:pt x="4961" y="1"/>
                </a:lnTo>
              </a:path>
            </a:pathLst>
          </a:custGeom>
          <a:solidFill>
            <a:srgbClr val="D9D9D9"/>
          </a:solidFill>
          <a:ln w="9525" cap="flat" cmpd="sng">
            <a:solidFill>
              <a:srgbClr val="FFFFFF"/>
            </a:solidFill>
            <a:prstDash val="solid"/>
            <a:miter lim="4032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 name="Google Shape;528;g132db3e4bc4_0_914"/>
          <p:cNvSpPr/>
          <p:nvPr/>
        </p:nvSpPr>
        <p:spPr>
          <a:xfrm>
            <a:off x="8938596" y="3417823"/>
            <a:ext cx="890002" cy="638736"/>
          </a:xfrm>
          <a:custGeom>
            <a:avLst/>
            <a:gdLst/>
            <a:ahLst/>
            <a:cxnLst/>
            <a:rect l="l" t="t" r="r" b="b"/>
            <a:pathLst>
              <a:path w="34725" h="24919" extrusionOk="0">
                <a:moveTo>
                  <a:pt x="22235" y="0"/>
                </a:moveTo>
                <a:cubicBezTo>
                  <a:pt x="17237" y="0"/>
                  <a:pt x="12096" y="1766"/>
                  <a:pt x="8470" y="2623"/>
                </a:cubicBezTo>
                <a:cubicBezTo>
                  <a:pt x="3308" y="3832"/>
                  <a:pt x="1" y="23271"/>
                  <a:pt x="1" y="23271"/>
                </a:cubicBezTo>
                <a:lnTo>
                  <a:pt x="9357" y="23876"/>
                </a:lnTo>
                <a:cubicBezTo>
                  <a:pt x="9801" y="24037"/>
                  <a:pt x="12059" y="24642"/>
                  <a:pt x="12503" y="24763"/>
                </a:cubicBezTo>
                <a:cubicBezTo>
                  <a:pt x="12779" y="24867"/>
                  <a:pt x="13071" y="24919"/>
                  <a:pt x="13361" y="24919"/>
                </a:cubicBezTo>
                <a:cubicBezTo>
                  <a:pt x="13748" y="24919"/>
                  <a:pt x="14133" y="24827"/>
                  <a:pt x="14479" y="24642"/>
                </a:cubicBezTo>
                <a:cubicBezTo>
                  <a:pt x="15164" y="24320"/>
                  <a:pt x="15890" y="24118"/>
                  <a:pt x="16576" y="24037"/>
                </a:cubicBezTo>
                <a:cubicBezTo>
                  <a:pt x="16576" y="24037"/>
                  <a:pt x="18552" y="23876"/>
                  <a:pt x="18996" y="23876"/>
                </a:cubicBezTo>
                <a:cubicBezTo>
                  <a:pt x="19480" y="23876"/>
                  <a:pt x="18996" y="22666"/>
                  <a:pt x="18996" y="22666"/>
                </a:cubicBezTo>
                <a:cubicBezTo>
                  <a:pt x="18996" y="22666"/>
                  <a:pt x="19318" y="21456"/>
                  <a:pt x="20044" y="21295"/>
                </a:cubicBezTo>
                <a:cubicBezTo>
                  <a:pt x="20685" y="21194"/>
                  <a:pt x="21862" y="20106"/>
                  <a:pt x="23550" y="20106"/>
                </a:cubicBezTo>
                <a:cubicBezTo>
                  <a:pt x="23881" y="20106"/>
                  <a:pt x="24232" y="20147"/>
                  <a:pt x="24601" y="20246"/>
                </a:cubicBezTo>
                <a:cubicBezTo>
                  <a:pt x="24699" y="20272"/>
                  <a:pt x="24803" y="20285"/>
                  <a:pt x="24914" y="20285"/>
                </a:cubicBezTo>
                <a:cubicBezTo>
                  <a:pt x="27380" y="20285"/>
                  <a:pt x="33030" y="14062"/>
                  <a:pt x="33030" y="11051"/>
                </a:cubicBezTo>
                <a:cubicBezTo>
                  <a:pt x="33030" y="7906"/>
                  <a:pt x="34724" y="3792"/>
                  <a:pt x="28231" y="1090"/>
                </a:cubicBezTo>
                <a:cubicBezTo>
                  <a:pt x="26335" y="301"/>
                  <a:pt x="24297" y="0"/>
                  <a:pt x="22235" y="0"/>
                </a:cubicBezTo>
                <a:close/>
              </a:path>
            </a:pathLst>
          </a:custGeom>
          <a:solidFill>
            <a:srgbClr val="CCCC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 name="Google Shape;529;g132db3e4bc4_0_914"/>
          <p:cNvSpPr/>
          <p:nvPr/>
        </p:nvSpPr>
        <p:spPr>
          <a:xfrm>
            <a:off x="8938596" y="3376503"/>
            <a:ext cx="890002" cy="682286"/>
          </a:xfrm>
          <a:custGeom>
            <a:avLst/>
            <a:gdLst/>
            <a:ahLst/>
            <a:cxnLst/>
            <a:rect l="l" t="t" r="r" b="b"/>
            <a:pathLst>
              <a:path w="34725" h="26618" fill="none" extrusionOk="0">
                <a:moveTo>
                  <a:pt x="9357" y="25488"/>
                </a:moveTo>
                <a:cubicBezTo>
                  <a:pt x="9801" y="25649"/>
                  <a:pt x="12059" y="26254"/>
                  <a:pt x="12503" y="26375"/>
                </a:cubicBezTo>
                <a:cubicBezTo>
                  <a:pt x="13148" y="26617"/>
                  <a:pt x="13874" y="26577"/>
                  <a:pt x="14479" y="26254"/>
                </a:cubicBezTo>
                <a:cubicBezTo>
                  <a:pt x="15164" y="25932"/>
                  <a:pt x="15890" y="25730"/>
                  <a:pt x="16576" y="25649"/>
                </a:cubicBezTo>
                <a:cubicBezTo>
                  <a:pt x="16576" y="25649"/>
                  <a:pt x="18552" y="25488"/>
                  <a:pt x="18996" y="25488"/>
                </a:cubicBezTo>
                <a:cubicBezTo>
                  <a:pt x="19480" y="25488"/>
                  <a:pt x="18996" y="24278"/>
                  <a:pt x="18996" y="24278"/>
                </a:cubicBezTo>
                <a:cubicBezTo>
                  <a:pt x="18996" y="24278"/>
                  <a:pt x="19318" y="23068"/>
                  <a:pt x="20044" y="22907"/>
                </a:cubicBezTo>
                <a:cubicBezTo>
                  <a:pt x="20811" y="22786"/>
                  <a:pt x="22343" y="21253"/>
                  <a:pt x="24601" y="21858"/>
                </a:cubicBezTo>
                <a:cubicBezTo>
                  <a:pt x="26860" y="22463"/>
                  <a:pt x="33030" y="15809"/>
                  <a:pt x="33030" y="12663"/>
                </a:cubicBezTo>
                <a:cubicBezTo>
                  <a:pt x="33030" y="9518"/>
                  <a:pt x="34724" y="5404"/>
                  <a:pt x="28231" y="2702"/>
                </a:cubicBezTo>
                <a:cubicBezTo>
                  <a:pt x="21738" y="0"/>
                  <a:pt x="13592" y="3025"/>
                  <a:pt x="8470" y="4235"/>
                </a:cubicBezTo>
                <a:cubicBezTo>
                  <a:pt x="3308" y="5444"/>
                  <a:pt x="1" y="24883"/>
                  <a:pt x="1" y="24883"/>
                </a:cubicBezTo>
              </a:path>
            </a:pathLst>
          </a:custGeom>
          <a:solidFill>
            <a:srgbClr val="D9D9D9"/>
          </a:solidFill>
          <a:ln w="9525" cap="flat" cmpd="sng">
            <a:solidFill>
              <a:srgbClr val="FFFFFF"/>
            </a:solidFill>
            <a:prstDash val="solid"/>
            <a:miter lim="4032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 name="Google Shape;530;g132db3e4bc4_0_914"/>
          <p:cNvSpPr/>
          <p:nvPr/>
        </p:nvSpPr>
        <p:spPr>
          <a:xfrm>
            <a:off x="7908093" y="3394754"/>
            <a:ext cx="1491563" cy="1545896"/>
          </a:xfrm>
          <a:custGeom>
            <a:avLst/>
            <a:gdLst/>
            <a:ahLst/>
            <a:cxnLst/>
            <a:rect l="l" t="t" r="r" b="b"/>
            <a:pathLst>
              <a:path w="58196" h="60310" extrusionOk="0">
                <a:moveTo>
                  <a:pt x="36220" y="1"/>
                </a:moveTo>
                <a:cubicBezTo>
                  <a:pt x="35188" y="1"/>
                  <a:pt x="34162" y="112"/>
                  <a:pt x="33151" y="377"/>
                </a:cubicBezTo>
                <a:cubicBezTo>
                  <a:pt x="29320" y="1385"/>
                  <a:pt x="26416" y="4491"/>
                  <a:pt x="23109" y="6749"/>
                </a:cubicBezTo>
                <a:cubicBezTo>
                  <a:pt x="18512" y="9975"/>
                  <a:pt x="12987" y="11669"/>
                  <a:pt x="7502" y="12960"/>
                </a:cubicBezTo>
                <a:lnTo>
                  <a:pt x="7462" y="15097"/>
                </a:lnTo>
                <a:cubicBezTo>
                  <a:pt x="7462" y="15097"/>
                  <a:pt x="4921" y="15420"/>
                  <a:pt x="5808" y="16791"/>
                </a:cubicBezTo>
                <a:cubicBezTo>
                  <a:pt x="5808" y="16791"/>
                  <a:pt x="5929" y="18239"/>
                  <a:pt x="7318" y="18239"/>
                </a:cubicBezTo>
                <a:cubicBezTo>
                  <a:pt x="7535" y="18239"/>
                  <a:pt x="7783" y="18203"/>
                  <a:pt x="8066" y="18122"/>
                </a:cubicBezTo>
                <a:cubicBezTo>
                  <a:pt x="8066" y="18122"/>
                  <a:pt x="8703" y="17781"/>
                  <a:pt x="9234" y="17781"/>
                </a:cubicBezTo>
                <a:cubicBezTo>
                  <a:pt x="9703" y="17781"/>
                  <a:pt x="10089" y="18047"/>
                  <a:pt x="9881" y="19049"/>
                </a:cubicBezTo>
                <a:cubicBezTo>
                  <a:pt x="9801" y="19574"/>
                  <a:pt x="9518" y="20058"/>
                  <a:pt x="9115" y="20380"/>
                </a:cubicBezTo>
                <a:cubicBezTo>
                  <a:pt x="8228" y="21066"/>
                  <a:pt x="8026" y="21832"/>
                  <a:pt x="8954" y="22437"/>
                </a:cubicBezTo>
                <a:cubicBezTo>
                  <a:pt x="9236" y="22598"/>
                  <a:pt x="9478" y="22760"/>
                  <a:pt x="9720" y="22961"/>
                </a:cubicBezTo>
                <a:cubicBezTo>
                  <a:pt x="10002" y="23365"/>
                  <a:pt x="10123" y="23889"/>
                  <a:pt x="10002" y="24373"/>
                </a:cubicBezTo>
                <a:cubicBezTo>
                  <a:pt x="9801" y="25704"/>
                  <a:pt x="9317" y="26994"/>
                  <a:pt x="8591" y="28164"/>
                </a:cubicBezTo>
                <a:cubicBezTo>
                  <a:pt x="8218" y="28322"/>
                  <a:pt x="7830" y="28398"/>
                  <a:pt x="7448" y="28398"/>
                </a:cubicBezTo>
                <a:cubicBezTo>
                  <a:pt x="6462" y="28398"/>
                  <a:pt x="5513" y="27895"/>
                  <a:pt x="4961" y="26994"/>
                </a:cubicBezTo>
                <a:cubicBezTo>
                  <a:pt x="4775" y="28000"/>
                  <a:pt x="3901" y="28661"/>
                  <a:pt x="2942" y="28661"/>
                </a:cubicBezTo>
                <a:cubicBezTo>
                  <a:pt x="2863" y="28661"/>
                  <a:pt x="2783" y="28657"/>
                  <a:pt x="2703" y="28648"/>
                </a:cubicBezTo>
                <a:cubicBezTo>
                  <a:pt x="2017" y="28728"/>
                  <a:pt x="2057" y="29737"/>
                  <a:pt x="2420" y="30341"/>
                </a:cubicBezTo>
                <a:cubicBezTo>
                  <a:pt x="2743" y="30906"/>
                  <a:pt x="3146" y="31753"/>
                  <a:pt x="2622" y="32156"/>
                </a:cubicBezTo>
                <a:cubicBezTo>
                  <a:pt x="2422" y="32034"/>
                  <a:pt x="2200" y="31979"/>
                  <a:pt x="1975" y="31979"/>
                </a:cubicBezTo>
                <a:cubicBezTo>
                  <a:pt x="1386" y="31979"/>
                  <a:pt x="777" y="32357"/>
                  <a:pt x="485" y="32882"/>
                </a:cubicBezTo>
                <a:cubicBezTo>
                  <a:pt x="122" y="33689"/>
                  <a:pt x="1" y="34536"/>
                  <a:pt x="81" y="35342"/>
                </a:cubicBezTo>
                <a:cubicBezTo>
                  <a:pt x="81" y="36109"/>
                  <a:pt x="122" y="36875"/>
                  <a:pt x="122" y="37601"/>
                </a:cubicBezTo>
                <a:cubicBezTo>
                  <a:pt x="81" y="38407"/>
                  <a:pt x="243" y="39214"/>
                  <a:pt x="565" y="39980"/>
                </a:cubicBezTo>
                <a:cubicBezTo>
                  <a:pt x="892" y="40486"/>
                  <a:pt x="1482" y="40860"/>
                  <a:pt x="2061" y="40860"/>
                </a:cubicBezTo>
                <a:cubicBezTo>
                  <a:pt x="2267" y="40860"/>
                  <a:pt x="2472" y="40812"/>
                  <a:pt x="2662" y="40706"/>
                </a:cubicBezTo>
                <a:cubicBezTo>
                  <a:pt x="3025" y="40383"/>
                  <a:pt x="3348" y="39980"/>
                  <a:pt x="3590" y="39577"/>
                </a:cubicBezTo>
                <a:cubicBezTo>
                  <a:pt x="4517" y="38488"/>
                  <a:pt x="6131" y="38327"/>
                  <a:pt x="7542" y="38286"/>
                </a:cubicBezTo>
                <a:lnTo>
                  <a:pt x="12503" y="38125"/>
                </a:lnTo>
                <a:cubicBezTo>
                  <a:pt x="12690" y="38119"/>
                  <a:pt x="12881" y="38115"/>
                  <a:pt x="13074" y="38115"/>
                </a:cubicBezTo>
                <a:cubicBezTo>
                  <a:pt x="14213" y="38115"/>
                  <a:pt x="15414" y="38259"/>
                  <a:pt x="16173" y="39053"/>
                </a:cubicBezTo>
                <a:cubicBezTo>
                  <a:pt x="17544" y="40504"/>
                  <a:pt x="16858" y="43327"/>
                  <a:pt x="18471" y="44457"/>
                </a:cubicBezTo>
                <a:cubicBezTo>
                  <a:pt x="18990" y="44812"/>
                  <a:pt x="19620" y="44908"/>
                  <a:pt x="20261" y="44908"/>
                </a:cubicBezTo>
                <a:cubicBezTo>
                  <a:pt x="20566" y="44908"/>
                  <a:pt x="20874" y="44886"/>
                  <a:pt x="21173" y="44860"/>
                </a:cubicBezTo>
                <a:cubicBezTo>
                  <a:pt x="21243" y="44863"/>
                  <a:pt x="21313" y="44864"/>
                  <a:pt x="21382" y="44864"/>
                </a:cubicBezTo>
                <a:cubicBezTo>
                  <a:pt x="22275" y="44864"/>
                  <a:pt x="23130" y="44626"/>
                  <a:pt x="23916" y="44215"/>
                </a:cubicBezTo>
                <a:cubicBezTo>
                  <a:pt x="24722" y="43690"/>
                  <a:pt x="25247" y="42561"/>
                  <a:pt x="24763" y="41714"/>
                </a:cubicBezTo>
                <a:lnTo>
                  <a:pt x="27344" y="41674"/>
                </a:lnTo>
                <a:cubicBezTo>
                  <a:pt x="27384" y="42037"/>
                  <a:pt x="27424" y="42400"/>
                  <a:pt x="27465" y="42763"/>
                </a:cubicBezTo>
                <a:cubicBezTo>
                  <a:pt x="27440" y="42389"/>
                  <a:pt x="28017" y="42292"/>
                  <a:pt x="28518" y="42292"/>
                </a:cubicBezTo>
                <a:cubicBezTo>
                  <a:pt x="28827" y="42292"/>
                  <a:pt x="29107" y="42329"/>
                  <a:pt x="29199" y="42360"/>
                </a:cubicBezTo>
                <a:cubicBezTo>
                  <a:pt x="30207" y="42642"/>
                  <a:pt x="30570" y="43650"/>
                  <a:pt x="30893" y="44537"/>
                </a:cubicBezTo>
                <a:cubicBezTo>
                  <a:pt x="31457" y="46070"/>
                  <a:pt x="30368" y="48127"/>
                  <a:pt x="31336" y="49377"/>
                </a:cubicBezTo>
                <a:cubicBezTo>
                  <a:pt x="31538" y="49659"/>
                  <a:pt x="31820" y="49861"/>
                  <a:pt x="31982" y="50103"/>
                </a:cubicBezTo>
                <a:cubicBezTo>
                  <a:pt x="32264" y="50466"/>
                  <a:pt x="32345" y="50950"/>
                  <a:pt x="32264" y="51393"/>
                </a:cubicBezTo>
                <a:cubicBezTo>
                  <a:pt x="32103" y="51756"/>
                  <a:pt x="32022" y="52160"/>
                  <a:pt x="31941" y="52603"/>
                </a:cubicBezTo>
                <a:cubicBezTo>
                  <a:pt x="31861" y="54136"/>
                  <a:pt x="37547" y="53611"/>
                  <a:pt x="38797" y="53894"/>
                </a:cubicBezTo>
                <a:cubicBezTo>
                  <a:pt x="39039" y="53974"/>
                  <a:pt x="39281" y="54015"/>
                  <a:pt x="39563" y="54015"/>
                </a:cubicBezTo>
                <a:cubicBezTo>
                  <a:pt x="39664" y="53994"/>
                  <a:pt x="39765" y="53984"/>
                  <a:pt x="39871" y="53984"/>
                </a:cubicBezTo>
                <a:cubicBezTo>
                  <a:pt x="39977" y="53984"/>
                  <a:pt x="40088" y="53994"/>
                  <a:pt x="40209" y="54015"/>
                </a:cubicBezTo>
                <a:cubicBezTo>
                  <a:pt x="40451" y="54095"/>
                  <a:pt x="40693" y="54297"/>
                  <a:pt x="40814" y="54499"/>
                </a:cubicBezTo>
                <a:cubicBezTo>
                  <a:pt x="41652" y="55393"/>
                  <a:pt x="42821" y="55881"/>
                  <a:pt x="44009" y="55881"/>
                </a:cubicBezTo>
                <a:cubicBezTo>
                  <a:pt x="44535" y="55881"/>
                  <a:pt x="45065" y="55785"/>
                  <a:pt x="45573" y="55587"/>
                </a:cubicBezTo>
                <a:cubicBezTo>
                  <a:pt x="45621" y="55297"/>
                  <a:pt x="45902" y="55152"/>
                  <a:pt x="46197" y="55152"/>
                </a:cubicBezTo>
                <a:cubicBezTo>
                  <a:pt x="46394" y="55152"/>
                  <a:pt x="46597" y="55216"/>
                  <a:pt x="46742" y="55346"/>
                </a:cubicBezTo>
                <a:cubicBezTo>
                  <a:pt x="47065" y="55749"/>
                  <a:pt x="47226" y="56273"/>
                  <a:pt x="47105" y="56757"/>
                </a:cubicBezTo>
                <a:lnTo>
                  <a:pt x="49081" y="56797"/>
                </a:lnTo>
                <a:cubicBezTo>
                  <a:pt x="49121" y="57120"/>
                  <a:pt x="49202" y="57443"/>
                  <a:pt x="49283" y="57765"/>
                </a:cubicBezTo>
                <a:lnTo>
                  <a:pt x="50735" y="57967"/>
                </a:lnTo>
                <a:cubicBezTo>
                  <a:pt x="50461" y="59138"/>
                  <a:pt x="51360" y="60310"/>
                  <a:pt x="52589" y="60310"/>
                </a:cubicBezTo>
                <a:cubicBezTo>
                  <a:pt x="52629" y="60310"/>
                  <a:pt x="52670" y="60309"/>
                  <a:pt x="52711" y="60306"/>
                </a:cubicBezTo>
                <a:cubicBezTo>
                  <a:pt x="53396" y="59580"/>
                  <a:pt x="53679" y="58532"/>
                  <a:pt x="53437" y="57564"/>
                </a:cubicBezTo>
                <a:cubicBezTo>
                  <a:pt x="51783" y="57281"/>
                  <a:pt x="50573" y="55789"/>
                  <a:pt x="50210" y="54176"/>
                </a:cubicBezTo>
                <a:cubicBezTo>
                  <a:pt x="49807" y="52563"/>
                  <a:pt x="50049" y="50869"/>
                  <a:pt x="50291" y="49215"/>
                </a:cubicBezTo>
                <a:lnTo>
                  <a:pt x="50291" y="49215"/>
                </a:lnTo>
                <a:cubicBezTo>
                  <a:pt x="50261" y="49394"/>
                  <a:pt x="50136" y="49478"/>
                  <a:pt x="49978" y="49478"/>
                </a:cubicBezTo>
                <a:cubicBezTo>
                  <a:pt x="49495" y="49478"/>
                  <a:pt x="48705" y="48697"/>
                  <a:pt x="49404" y="47481"/>
                </a:cubicBezTo>
                <a:cubicBezTo>
                  <a:pt x="50160" y="46252"/>
                  <a:pt x="51778" y="45590"/>
                  <a:pt x="53239" y="45590"/>
                </a:cubicBezTo>
                <a:cubicBezTo>
                  <a:pt x="53647" y="45590"/>
                  <a:pt x="54043" y="45641"/>
                  <a:pt x="54405" y="45747"/>
                </a:cubicBezTo>
                <a:cubicBezTo>
                  <a:pt x="54670" y="45827"/>
                  <a:pt x="54988" y="45941"/>
                  <a:pt x="55278" y="45941"/>
                </a:cubicBezTo>
                <a:cubicBezTo>
                  <a:pt x="55428" y="45941"/>
                  <a:pt x="55571" y="45911"/>
                  <a:pt x="55695" y="45828"/>
                </a:cubicBezTo>
                <a:cubicBezTo>
                  <a:pt x="56421" y="45384"/>
                  <a:pt x="55897" y="44336"/>
                  <a:pt x="55413" y="43690"/>
                </a:cubicBezTo>
                <a:cubicBezTo>
                  <a:pt x="54042" y="41876"/>
                  <a:pt x="53517" y="39617"/>
                  <a:pt x="52953" y="37399"/>
                </a:cubicBezTo>
                <a:cubicBezTo>
                  <a:pt x="52509" y="35867"/>
                  <a:pt x="52267" y="34253"/>
                  <a:pt x="52227" y="32640"/>
                </a:cubicBezTo>
                <a:cubicBezTo>
                  <a:pt x="52227" y="31511"/>
                  <a:pt x="52428" y="30261"/>
                  <a:pt x="51824" y="29333"/>
                </a:cubicBezTo>
                <a:cubicBezTo>
                  <a:pt x="51541" y="28970"/>
                  <a:pt x="51178" y="28607"/>
                  <a:pt x="51219" y="28164"/>
                </a:cubicBezTo>
                <a:cubicBezTo>
                  <a:pt x="51259" y="27720"/>
                  <a:pt x="51783" y="27397"/>
                  <a:pt x="52146" y="27075"/>
                </a:cubicBezTo>
                <a:cubicBezTo>
                  <a:pt x="53800" y="25744"/>
                  <a:pt x="53316" y="23163"/>
                  <a:pt x="53800" y="21066"/>
                </a:cubicBezTo>
                <a:cubicBezTo>
                  <a:pt x="54122" y="19735"/>
                  <a:pt x="54969" y="18525"/>
                  <a:pt x="56098" y="17718"/>
                </a:cubicBezTo>
                <a:cubicBezTo>
                  <a:pt x="56986" y="17114"/>
                  <a:pt x="58196" y="16347"/>
                  <a:pt x="57873" y="15299"/>
                </a:cubicBezTo>
                <a:cubicBezTo>
                  <a:pt x="57752" y="14815"/>
                  <a:pt x="57228" y="14492"/>
                  <a:pt x="56905" y="14089"/>
                </a:cubicBezTo>
                <a:cubicBezTo>
                  <a:pt x="55856" y="12677"/>
                  <a:pt x="57066" y="10701"/>
                  <a:pt x="57026" y="8967"/>
                </a:cubicBezTo>
                <a:cubicBezTo>
                  <a:pt x="56905" y="7677"/>
                  <a:pt x="56219" y="6467"/>
                  <a:pt x="55171" y="5700"/>
                </a:cubicBezTo>
                <a:cubicBezTo>
                  <a:pt x="54122" y="4974"/>
                  <a:pt x="52953" y="4370"/>
                  <a:pt x="51743" y="3966"/>
                </a:cubicBezTo>
                <a:cubicBezTo>
                  <a:pt x="48839" y="2918"/>
                  <a:pt x="45935" y="1950"/>
                  <a:pt x="42951" y="1143"/>
                </a:cubicBezTo>
                <a:cubicBezTo>
                  <a:pt x="40763" y="534"/>
                  <a:pt x="38480" y="1"/>
                  <a:pt x="36220" y="1"/>
                </a:cubicBezTo>
                <a:close/>
              </a:path>
            </a:pathLst>
          </a:custGeom>
          <a:solidFill>
            <a:srgbClr val="CCCC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 name="Google Shape;531;g132db3e4bc4_0_914"/>
          <p:cNvSpPr/>
          <p:nvPr/>
        </p:nvSpPr>
        <p:spPr>
          <a:xfrm>
            <a:off x="7908093" y="3382706"/>
            <a:ext cx="1491563" cy="1559917"/>
          </a:xfrm>
          <a:custGeom>
            <a:avLst/>
            <a:gdLst/>
            <a:ahLst/>
            <a:cxnLst/>
            <a:rect l="l" t="t" r="r" b="b"/>
            <a:pathLst>
              <a:path w="58196" h="60857" fill="none" extrusionOk="0">
                <a:moveTo>
                  <a:pt x="7462" y="15567"/>
                </a:moveTo>
                <a:cubicBezTo>
                  <a:pt x="7462" y="15567"/>
                  <a:pt x="4921" y="15890"/>
                  <a:pt x="5808" y="17261"/>
                </a:cubicBezTo>
                <a:cubicBezTo>
                  <a:pt x="5808" y="17261"/>
                  <a:pt x="5969" y="19197"/>
                  <a:pt x="8066" y="18592"/>
                </a:cubicBezTo>
                <a:cubicBezTo>
                  <a:pt x="8066" y="18592"/>
                  <a:pt x="10325" y="17382"/>
                  <a:pt x="9881" y="19519"/>
                </a:cubicBezTo>
                <a:cubicBezTo>
                  <a:pt x="9801" y="20044"/>
                  <a:pt x="9518" y="20528"/>
                  <a:pt x="9115" y="20850"/>
                </a:cubicBezTo>
                <a:cubicBezTo>
                  <a:pt x="8228" y="21536"/>
                  <a:pt x="8026" y="22302"/>
                  <a:pt x="8954" y="22907"/>
                </a:cubicBezTo>
                <a:cubicBezTo>
                  <a:pt x="9236" y="23068"/>
                  <a:pt x="9478" y="23230"/>
                  <a:pt x="9720" y="23431"/>
                </a:cubicBezTo>
                <a:cubicBezTo>
                  <a:pt x="10002" y="23835"/>
                  <a:pt x="10123" y="24359"/>
                  <a:pt x="10002" y="24843"/>
                </a:cubicBezTo>
                <a:cubicBezTo>
                  <a:pt x="9801" y="26174"/>
                  <a:pt x="9317" y="27464"/>
                  <a:pt x="8591" y="28634"/>
                </a:cubicBezTo>
                <a:cubicBezTo>
                  <a:pt x="7260" y="29198"/>
                  <a:pt x="5727" y="28714"/>
                  <a:pt x="4961" y="27464"/>
                </a:cubicBezTo>
                <a:cubicBezTo>
                  <a:pt x="4759" y="28553"/>
                  <a:pt x="3751" y="29239"/>
                  <a:pt x="2703" y="29118"/>
                </a:cubicBezTo>
                <a:cubicBezTo>
                  <a:pt x="2017" y="29198"/>
                  <a:pt x="2057" y="30207"/>
                  <a:pt x="2420" y="30811"/>
                </a:cubicBezTo>
                <a:cubicBezTo>
                  <a:pt x="2743" y="31376"/>
                  <a:pt x="3146" y="32223"/>
                  <a:pt x="2622" y="32626"/>
                </a:cubicBezTo>
                <a:cubicBezTo>
                  <a:pt x="1896" y="32183"/>
                  <a:pt x="888" y="32626"/>
                  <a:pt x="485" y="33352"/>
                </a:cubicBezTo>
                <a:cubicBezTo>
                  <a:pt x="122" y="34159"/>
                  <a:pt x="1" y="35006"/>
                  <a:pt x="81" y="35812"/>
                </a:cubicBezTo>
                <a:cubicBezTo>
                  <a:pt x="81" y="36579"/>
                  <a:pt x="122" y="37345"/>
                  <a:pt x="122" y="38071"/>
                </a:cubicBezTo>
                <a:cubicBezTo>
                  <a:pt x="81" y="38877"/>
                  <a:pt x="243" y="39684"/>
                  <a:pt x="565" y="40450"/>
                </a:cubicBezTo>
                <a:cubicBezTo>
                  <a:pt x="1009" y="41136"/>
                  <a:pt x="1936" y="41579"/>
                  <a:pt x="2662" y="41176"/>
                </a:cubicBezTo>
                <a:cubicBezTo>
                  <a:pt x="3025" y="40853"/>
                  <a:pt x="3348" y="40450"/>
                  <a:pt x="3590" y="40047"/>
                </a:cubicBezTo>
                <a:cubicBezTo>
                  <a:pt x="4517" y="38958"/>
                  <a:pt x="6131" y="38797"/>
                  <a:pt x="7542" y="38756"/>
                </a:cubicBezTo>
                <a:lnTo>
                  <a:pt x="12503" y="38595"/>
                </a:lnTo>
                <a:cubicBezTo>
                  <a:pt x="13793" y="38555"/>
                  <a:pt x="15285" y="38595"/>
                  <a:pt x="16173" y="39523"/>
                </a:cubicBezTo>
                <a:cubicBezTo>
                  <a:pt x="17544" y="40974"/>
                  <a:pt x="16858" y="43797"/>
                  <a:pt x="18471" y="44927"/>
                </a:cubicBezTo>
                <a:cubicBezTo>
                  <a:pt x="19238" y="45451"/>
                  <a:pt x="20246" y="45411"/>
                  <a:pt x="21173" y="45330"/>
                </a:cubicBezTo>
                <a:cubicBezTo>
                  <a:pt x="22141" y="45370"/>
                  <a:pt x="23069" y="45128"/>
                  <a:pt x="23916" y="44685"/>
                </a:cubicBezTo>
                <a:cubicBezTo>
                  <a:pt x="24722" y="44160"/>
                  <a:pt x="25247" y="43031"/>
                  <a:pt x="24763" y="42184"/>
                </a:cubicBezTo>
                <a:lnTo>
                  <a:pt x="27344" y="42144"/>
                </a:lnTo>
                <a:cubicBezTo>
                  <a:pt x="27384" y="42507"/>
                  <a:pt x="27424" y="42870"/>
                  <a:pt x="27465" y="43233"/>
                </a:cubicBezTo>
                <a:cubicBezTo>
                  <a:pt x="27424" y="42628"/>
                  <a:pt x="28957" y="42749"/>
                  <a:pt x="29199" y="42830"/>
                </a:cubicBezTo>
                <a:cubicBezTo>
                  <a:pt x="30207" y="43112"/>
                  <a:pt x="30570" y="44120"/>
                  <a:pt x="30893" y="45007"/>
                </a:cubicBezTo>
                <a:cubicBezTo>
                  <a:pt x="31457" y="46540"/>
                  <a:pt x="30368" y="48597"/>
                  <a:pt x="31336" y="49847"/>
                </a:cubicBezTo>
                <a:cubicBezTo>
                  <a:pt x="31538" y="50129"/>
                  <a:pt x="31820" y="50331"/>
                  <a:pt x="31982" y="50573"/>
                </a:cubicBezTo>
                <a:cubicBezTo>
                  <a:pt x="32264" y="50936"/>
                  <a:pt x="32345" y="51420"/>
                  <a:pt x="32264" y="51863"/>
                </a:cubicBezTo>
                <a:cubicBezTo>
                  <a:pt x="32103" y="52226"/>
                  <a:pt x="32022" y="52630"/>
                  <a:pt x="31941" y="53073"/>
                </a:cubicBezTo>
                <a:cubicBezTo>
                  <a:pt x="31861" y="54606"/>
                  <a:pt x="37547" y="54081"/>
                  <a:pt x="38797" y="54364"/>
                </a:cubicBezTo>
                <a:cubicBezTo>
                  <a:pt x="39039" y="54444"/>
                  <a:pt x="39281" y="54485"/>
                  <a:pt x="39563" y="54485"/>
                </a:cubicBezTo>
                <a:cubicBezTo>
                  <a:pt x="39765" y="54444"/>
                  <a:pt x="39967" y="54444"/>
                  <a:pt x="40209" y="54485"/>
                </a:cubicBezTo>
                <a:cubicBezTo>
                  <a:pt x="40451" y="54565"/>
                  <a:pt x="40693" y="54767"/>
                  <a:pt x="40814" y="54969"/>
                </a:cubicBezTo>
                <a:cubicBezTo>
                  <a:pt x="42024" y="56259"/>
                  <a:pt x="43919" y="56703"/>
                  <a:pt x="45573" y="56057"/>
                </a:cubicBezTo>
                <a:cubicBezTo>
                  <a:pt x="45653" y="55574"/>
                  <a:pt x="46379" y="55493"/>
                  <a:pt x="46742" y="55816"/>
                </a:cubicBezTo>
                <a:cubicBezTo>
                  <a:pt x="47065" y="56219"/>
                  <a:pt x="47226" y="56743"/>
                  <a:pt x="47105" y="57227"/>
                </a:cubicBezTo>
                <a:lnTo>
                  <a:pt x="49081" y="57267"/>
                </a:lnTo>
                <a:cubicBezTo>
                  <a:pt x="49121" y="57590"/>
                  <a:pt x="49202" y="57913"/>
                  <a:pt x="49283" y="58235"/>
                </a:cubicBezTo>
                <a:lnTo>
                  <a:pt x="50735" y="58437"/>
                </a:lnTo>
                <a:cubicBezTo>
                  <a:pt x="50452" y="59647"/>
                  <a:pt x="51420" y="60857"/>
                  <a:pt x="52711" y="60776"/>
                </a:cubicBezTo>
                <a:cubicBezTo>
                  <a:pt x="53396" y="60050"/>
                  <a:pt x="53679" y="59002"/>
                  <a:pt x="53437" y="58034"/>
                </a:cubicBezTo>
                <a:cubicBezTo>
                  <a:pt x="51783" y="57751"/>
                  <a:pt x="50573" y="56259"/>
                  <a:pt x="50210" y="54646"/>
                </a:cubicBezTo>
                <a:cubicBezTo>
                  <a:pt x="49807" y="53033"/>
                  <a:pt x="50049" y="51339"/>
                  <a:pt x="50291" y="49685"/>
                </a:cubicBezTo>
                <a:cubicBezTo>
                  <a:pt x="50170" y="50411"/>
                  <a:pt x="48476" y="49565"/>
                  <a:pt x="49404" y="47951"/>
                </a:cubicBezTo>
                <a:cubicBezTo>
                  <a:pt x="50372" y="46379"/>
                  <a:pt x="52751" y="45733"/>
                  <a:pt x="54405" y="46217"/>
                </a:cubicBezTo>
                <a:cubicBezTo>
                  <a:pt x="54808" y="46338"/>
                  <a:pt x="55332" y="46540"/>
                  <a:pt x="55695" y="46298"/>
                </a:cubicBezTo>
                <a:cubicBezTo>
                  <a:pt x="56421" y="45854"/>
                  <a:pt x="55897" y="44806"/>
                  <a:pt x="55413" y="44160"/>
                </a:cubicBezTo>
                <a:cubicBezTo>
                  <a:pt x="54042" y="42346"/>
                  <a:pt x="53517" y="40087"/>
                  <a:pt x="52953" y="37869"/>
                </a:cubicBezTo>
                <a:cubicBezTo>
                  <a:pt x="52509" y="36337"/>
                  <a:pt x="52267" y="34723"/>
                  <a:pt x="52227" y="33110"/>
                </a:cubicBezTo>
                <a:cubicBezTo>
                  <a:pt x="52227" y="31981"/>
                  <a:pt x="52428" y="30731"/>
                  <a:pt x="51824" y="29803"/>
                </a:cubicBezTo>
                <a:cubicBezTo>
                  <a:pt x="51541" y="29440"/>
                  <a:pt x="51178" y="29077"/>
                  <a:pt x="51219" y="28634"/>
                </a:cubicBezTo>
                <a:cubicBezTo>
                  <a:pt x="51259" y="28190"/>
                  <a:pt x="51783" y="27867"/>
                  <a:pt x="52146" y="27545"/>
                </a:cubicBezTo>
                <a:cubicBezTo>
                  <a:pt x="53800" y="26214"/>
                  <a:pt x="53316" y="23633"/>
                  <a:pt x="53800" y="21536"/>
                </a:cubicBezTo>
                <a:cubicBezTo>
                  <a:pt x="54122" y="20205"/>
                  <a:pt x="54969" y="18995"/>
                  <a:pt x="56098" y="18188"/>
                </a:cubicBezTo>
                <a:cubicBezTo>
                  <a:pt x="56986" y="17584"/>
                  <a:pt x="58196" y="16817"/>
                  <a:pt x="57873" y="15769"/>
                </a:cubicBezTo>
                <a:cubicBezTo>
                  <a:pt x="57752" y="15285"/>
                  <a:pt x="57228" y="14962"/>
                  <a:pt x="56905" y="14559"/>
                </a:cubicBezTo>
                <a:cubicBezTo>
                  <a:pt x="55856" y="13147"/>
                  <a:pt x="57066" y="11171"/>
                  <a:pt x="57026" y="9437"/>
                </a:cubicBezTo>
                <a:cubicBezTo>
                  <a:pt x="56905" y="8147"/>
                  <a:pt x="56219" y="6937"/>
                  <a:pt x="55171" y="6170"/>
                </a:cubicBezTo>
                <a:cubicBezTo>
                  <a:pt x="54122" y="5444"/>
                  <a:pt x="52953" y="4840"/>
                  <a:pt x="51743" y="4436"/>
                </a:cubicBezTo>
                <a:cubicBezTo>
                  <a:pt x="48839" y="3388"/>
                  <a:pt x="45935" y="2420"/>
                  <a:pt x="42951" y="1613"/>
                </a:cubicBezTo>
                <a:cubicBezTo>
                  <a:pt x="39765" y="726"/>
                  <a:pt x="36377" y="0"/>
                  <a:pt x="33151" y="847"/>
                </a:cubicBezTo>
                <a:cubicBezTo>
                  <a:pt x="29320" y="1855"/>
                  <a:pt x="26416" y="4961"/>
                  <a:pt x="23109" y="7219"/>
                </a:cubicBezTo>
                <a:cubicBezTo>
                  <a:pt x="18512" y="10445"/>
                  <a:pt x="12987" y="12139"/>
                  <a:pt x="7502" y="13430"/>
                </a:cubicBezTo>
              </a:path>
            </a:pathLst>
          </a:custGeom>
          <a:noFill/>
          <a:ln w="9525" cap="flat" cmpd="sng">
            <a:solidFill>
              <a:srgbClr val="FFFFFF"/>
            </a:solidFill>
            <a:prstDash val="solid"/>
            <a:miter lim="4032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 name="Google Shape;532;g132db3e4bc4_0_914"/>
          <p:cNvSpPr/>
          <p:nvPr/>
        </p:nvSpPr>
        <p:spPr>
          <a:xfrm>
            <a:off x="7863652" y="2943358"/>
            <a:ext cx="1341679" cy="869378"/>
          </a:xfrm>
          <a:custGeom>
            <a:avLst/>
            <a:gdLst/>
            <a:ahLst/>
            <a:cxnLst/>
            <a:rect l="l" t="t" r="r" b="b"/>
            <a:pathLst>
              <a:path w="52348" h="33917" extrusionOk="0">
                <a:moveTo>
                  <a:pt x="14801" y="0"/>
                </a:moveTo>
                <a:lnTo>
                  <a:pt x="0" y="21859"/>
                </a:lnTo>
                <a:lnTo>
                  <a:pt x="16132" y="33917"/>
                </a:lnTo>
                <a:cubicBezTo>
                  <a:pt x="16737" y="33473"/>
                  <a:pt x="17181" y="32868"/>
                  <a:pt x="17342" y="32142"/>
                </a:cubicBezTo>
                <a:cubicBezTo>
                  <a:pt x="17544" y="31134"/>
                  <a:pt x="17786" y="30207"/>
                  <a:pt x="18108" y="29239"/>
                </a:cubicBezTo>
                <a:cubicBezTo>
                  <a:pt x="18471" y="29319"/>
                  <a:pt x="18844" y="29360"/>
                  <a:pt x="19222" y="29360"/>
                </a:cubicBezTo>
                <a:cubicBezTo>
                  <a:pt x="19600" y="29360"/>
                  <a:pt x="19984" y="29319"/>
                  <a:pt x="20367" y="29239"/>
                </a:cubicBezTo>
                <a:cubicBezTo>
                  <a:pt x="21011" y="29034"/>
                  <a:pt x="20953" y="28892"/>
                  <a:pt x="21276" y="28892"/>
                </a:cubicBezTo>
                <a:cubicBezTo>
                  <a:pt x="21397" y="28892"/>
                  <a:pt x="21572" y="28912"/>
                  <a:pt x="21859" y="28956"/>
                </a:cubicBezTo>
                <a:cubicBezTo>
                  <a:pt x="22556" y="29060"/>
                  <a:pt x="22988" y="29460"/>
                  <a:pt x="23252" y="29460"/>
                </a:cubicBezTo>
                <a:cubicBezTo>
                  <a:pt x="23400" y="29460"/>
                  <a:pt x="23495" y="29334"/>
                  <a:pt x="23553" y="28956"/>
                </a:cubicBezTo>
                <a:cubicBezTo>
                  <a:pt x="23674" y="27908"/>
                  <a:pt x="22786" y="27747"/>
                  <a:pt x="23553" y="26980"/>
                </a:cubicBezTo>
                <a:cubicBezTo>
                  <a:pt x="24279" y="26254"/>
                  <a:pt x="24884" y="25327"/>
                  <a:pt x="25650" y="25045"/>
                </a:cubicBezTo>
                <a:cubicBezTo>
                  <a:pt x="26179" y="24822"/>
                  <a:pt x="26189" y="24464"/>
                  <a:pt x="26450" y="24464"/>
                </a:cubicBezTo>
                <a:cubicBezTo>
                  <a:pt x="26567" y="24464"/>
                  <a:pt x="26735" y="24535"/>
                  <a:pt x="27021" y="24722"/>
                </a:cubicBezTo>
                <a:cubicBezTo>
                  <a:pt x="27908" y="25327"/>
                  <a:pt x="28513" y="25166"/>
                  <a:pt x="29118" y="26093"/>
                </a:cubicBezTo>
                <a:cubicBezTo>
                  <a:pt x="29590" y="26785"/>
                  <a:pt x="29866" y="27036"/>
                  <a:pt x="30270" y="27036"/>
                </a:cubicBezTo>
                <a:cubicBezTo>
                  <a:pt x="30384" y="27036"/>
                  <a:pt x="30509" y="27016"/>
                  <a:pt x="30651" y="26980"/>
                </a:cubicBezTo>
                <a:cubicBezTo>
                  <a:pt x="30752" y="26960"/>
                  <a:pt x="30850" y="26951"/>
                  <a:pt x="30944" y="26951"/>
                </a:cubicBezTo>
                <a:cubicBezTo>
                  <a:pt x="31410" y="26951"/>
                  <a:pt x="31801" y="27169"/>
                  <a:pt x="32304" y="27303"/>
                </a:cubicBezTo>
                <a:cubicBezTo>
                  <a:pt x="32949" y="27464"/>
                  <a:pt x="33595" y="27545"/>
                  <a:pt x="34240" y="27585"/>
                </a:cubicBezTo>
                <a:cubicBezTo>
                  <a:pt x="34681" y="27585"/>
                  <a:pt x="34954" y="25713"/>
                  <a:pt x="35578" y="25713"/>
                </a:cubicBezTo>
                <a:cubicBezTo>
                  <a:pt x="35639" y="25713"/>
                  <a:pt x="35704" y="25731"/>
                  <a:pt x="35772" y="25770"/>
                </a:cubicBezTo>
                <a:cubicBezTo>
                  <a:pt x="36213" y="26049"/>
                  <a:pt x="36800" y="26207"/>
                  <a:pt x="37304" y="26207"/>
                </a:cubicBezTo>
                <a:cubicBezTo>
                  <a:pt x="37676" y="26207"/>
                  <a:pt x="38004" y="26120"/>
                  <a:pt x="38192" y="25932"/>
                </a:cubicBezTo>
                <a:cubicBezTo>
                  <a:pt x="38595" y="25367"/>
                  <a:pt x="39281" y="24964"/>
                  <a:pt x="40007" y="24883"/>
                </a:cubicBezTo>
                <a:cubicBezTo>
                  <a:pt x="40083" y="24871"/>
                  <a:pt x="40160" y="24866"/>
                  <a:pt x="40236" y="24866"/>
                </a:cubicBezTo>
                <a:cubicBezTo>
                  <a:pt x="40968" y="24866"/>
                  <a:pt x="41690" y="25355"/>
                  <a:pt x="42306" y="25355"/>
                </a:cubicBezTo>
                <a:cubicBezTo>
                  <a:pt x="42506" y="25355"/>
                  <a:pt x="42696" y="25303"/>
                  <a:pt x="42870" y="25166"/>
                </a:cubicBezTo>
                <a:cubicBezTo>
                  <a:pt x="43460" y="24674"/>
                  <a:pt x="43172" y="23997"/>
                  <a:pt x="43949" y="23997"/>
                </a:cubicBezTo>
                <a:cubicBezTo>
                  <a:pt x="44129" y="23997"/>
                  <a:pt x="44366" y="24034"/>
                  <a:pt x="44685" y="24117"/>
                </a:cubicBezTo>
                <a:cubicBezTo>
                  <a:pt x="45892" y="24470"/>
                  <a:pt x="47249" y="25446"/>
                  <a:pt x="48051" y="25446"/>
                </a:cubicBezTo>
                <a:cubicBezTo>
                  <a:pt x="48348" y="25446"/>
                  <a:pt x="48569" y="25313"/>
                  <a:pt x="48678" y="24964"/>
                </a:cubicBezTo>
                <a:cubicBezTo>
                  <a:pt x="49041" y="23673"/>
                  <a:pt x="52348" y="16414"/>
                  <a:pt x="50855" y="14761"/>
                </a:cubicBezTo>
                <a:cubicBezTo>
                  <a:pt x="49363" y="13107"/>
                  <a:pt x="41055" y="3025"/>
                  <a:pt x="41055" y="3025"/>
                </a:cubicBezTo>
                <a:lnTo>
                  <a:pt x="14801" y="0"/>
                </a:lnTo>
                <a:close/>
              </a:path>
            </a:pathLst>
          </a:custGeom>
          <a:solidFill>
            <a:srgbClr val="EFEFE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 name="Google Shape;533;g132db3e4bc4_0_914"/>
          <p:cNvSpPr/>
          <p:nvPr/>
        </p:nvSpPr>
        <p:spPr>
          <a:xfrm>
            <a:off x="6667764" y="2955149"/>
            <a:ext cx="534411" cy="658448"/>
          </a:xfrm>
          <a:custGeom>
            <a:avLst/>
            <a:gdLst/>
            <a:ahLst/>
            <a:cxnLst/>
            <a:rect l="l" t="t" r="r" b="b"/>
            <a:pathLst>
              <a:path w="20851" h="25688" extrusionOk="0">
                <a:moveTo>
                  <a:pt x="12345" y="0"/>
                </a:moveTo>
                <a:cubicBezTo>
                  <a:pt x="12063" y="0"/>
                  <a:pt x="11767" y="8"/>
                  <a:pt x="11454" y="24"/>
                </a:cubicBezTo>
                <a:cubicBezTo>
                  <a:pt x="3630" y="387"/>
                  <a:pt x="1" y="12929"/>
                  <a:pt x="1" y="12929"/>
                </a:cubicBezTo>
                <a:lnTo>
                  <a:pt x="1695" y="24625"/>
                </a:lnTo>
                <a:cubicBezTo>
                  <a:pt x="2299" y="24544"/>
                  <a:pt x="2904" y="24504"/>
                  <a:pt x="3509" y="24464"/>
                </a:cubicBezTo>
                <a:cubicBezTo>
                  <a:pt x="3993" y="24423"/>
                  <a:pt x="4477" y="24383"/>
                  <a:pt x="4921" y="24343"/>
                </a:cubicBezTo>
                <a:cubicBezTo>
                  <a:pt x="5071" y="24336"/>
                  <a:pt x="5222" y="24333"/>
                  <a:pt x="5372" y="24333"/>
                </a:cubicBezTo>
                <a:cubicBezTo>
                  <a:pt x="6148" y="24333"/>
                  <a:pt x="6920" y="24422"/>
                  <a:pt x="7663" y="24625"/>
                </a:cubicBezTo>
                <a:lnTo>
                  <a:pt x="8389" y="24786"/>
                </a:lnTo>
                <a:lnTo>
                  <a:pt x="8913" y="24867"/>
                </a:lnTo>
                <a:cubicBezTo>
                  <a:pt x="9438" y="24907"/>
                  <a:pt x="10002" y="25068"/>
                  <a:pt x="10446" y="25391"/>
                </a:cubicBezTo>
                <a:cubicBezTo>
                  <a:pt x="10672" y="25589"/>
                  <a:pt x="10937" y="25688"/>
                  <a:pt x="11214" y="25688"/>
                </a:cubicBezTo>
                <a:cubicBezTo>
                  <a:pt x="11333" y="25688"/>
                  <a:pt x="11454" y="25669"/>
                  <a:pt x="11575" y="25633"/>
                </a:cubicBezTo>
                <a:lnTo>
                  <a:pt x="11656" y="25633"/>
                </a:lnTo>
                <a:cubicBezTo>
                  <a:pt x="11978" y="25552"/>
                  <a:pt x="12261" y="25391"/>
                  <a:pt x="12503" y="25189"/>
                </a:cubicBezTo>
                <a:cubicBezTo>
                  <a:pt x="12664" y="25028"/>
                  <a:pt x="12866" y="24948"/>
                  <a:pt x="13108" y="24867"/>
                </a:cubicBezTo>
                <a:cubicBezTo>
                  <a:pt x="14116" y="24746"/>
                  <a:pt x="15084" y="24423"/>
                  <a:pt x="15971" y="23980"/>
                </a:cubicBezTo>
                <a:lnTo>
                  <a:pt x="16092" y="23899"/>
                </a:lnTo>
                <a:cubicBezTo>
                  <a:pt x="17017" y="23365"/>
                  <a:pt x="17942" y="22863"/>
                  <a:pt x="18978" y="22863"/>
                </a:cubicBezTo>
                <a:cubicBezTo>
                  <a:pt x="19117" y="22863"/>
                  <a:pt x="19257" y="22872"/>
                  <a:pt x="19399" y="22891"/>
                </a:cubicBezTo>
                <a:cubicBezTo>
                  <a:pt x="19484" y="22917"/>
                  <a:pt x="19569" y="22929"/>
                  <a:pt x="19652" y="22929"/>
                </a:cubicBezTo>
                <a:cubicBezTo>
                  <a:pt x="20080" y="22929"/>
                  <a:pt x="20454" y="22598"/>
                  <a:pt x="20488" y="22124"/>
                </a:cubicBezTo>
                <a:cubicBezTo>
                  <a:pt x="20528" y="22003"/>
                  <a:pt x="20609" y="21842"/>
                  <a:pt x="20649" y="21842"/>
                </a:cubicBezTo>
                <a:cubicBezTo>
                  <a:pt x="20690" y="21862"/>
                  <a:pt x="20720" y="21872"/>
                  <a:pt x="20750" y="21872"/>
                </a:cubicBezTo>
                <a:cubicBezTo>
                  <a:pt x="20780" y="21872"/>
                  <a:pt x="20811" y="21862"/>
                  <a:pt x="20851" y="21842"/>
                </a:cubicBezTo>
                <a:lnTo>
                  <a:pt x="20327" y="20552"/>
                </a:lnTo>
                <a:cubicBezTo>
                  <a:pt x="20327" y="20552"/>
                  <a:pt x="18310" y="19140"/>
                  <a:pt x="18915" y="17930"/>
                </a:cubicBezTo>
                <a:cubicBezTo>
                  <a:pt x="19520" y="16720"/>
                  <a:pt x="18512" y="16317"/>
                  <a:pt x="18915" y="15107"/>
                </a:cubicBezTo>
                <a:cubicBezTo>
                  <a:pt x="19318" y="13897"/>
                  <a:pt x="17907" y="13292"/>
                  <a:pt x="18713" y="12486"/>
                </a:cubicBezTo>
                <a:cubicBezTo>
                  <a:pt x="19520" y="11679"/>
                  <a:pt x="18512" y="10913"/>
                  <a:pt x="18512" y="9703"/>
                </a:cubicBezTo>
                <a:cubicBezTo>
                  <a:pt x="18512" y="8453"/>
                  <a:pt x="18229" y="7203"/>
                  <a:pt x="17705" y="6073"/>
                </a:cubicBezTo>
                <a:cubicBezTo>
                  <a:pt x="17124" y="4524"/>
                  <a:pt x="19147" y="0"/>
                  <a:pt x="12345" y="0"/>
                </a:cubicBezTo>
                <a:close/>
              </a:path>
            </a:pathLst>
          </a:custGeom>
          <a:solidFill>
            <a:srgbClr val="D9D9D9"/>
          </a:solidFill>
          <a:ln w="9525" cap="flat" cmpd="sng">
            <a:solidFill>
              <a:srgbClr val="FFFFFF"/>
            </a:solidFill>
            <a:prstDash val="solid"/>
            <a:miter lim="4032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 name="Google Shape;534;g132db3e4bc4_0_914"/>
          <p:cNvSpPr/>
          <p:nvPr/>
        </p:nvSpPr>
        <p:spPr>
          <a:xfrm>
            <a:off x="6250186" y="3124250"/>
            <a:ext cx="384553" cy="517828"/>
          </a:xfrm>
          <a:custGeom>
            <a:avLst/>
            <a:gdLst/>
            <a:ahLst/>
            <a:cxnLst/>
            <a:rect l="l" t="t" r="r" b="b"/>
            <a:pathLst>
              <a:path w="15004" h="20202" extrusionOk="0">
                <a:moveTo>
                  <a:pt x="12583" y="1"/>
                </a:moveTo>
                <a:lnTo>
                  <a:pt x="4881" y="6655"/>
                </a:lnTo>
                <a:cubicBezTo>
                  <a:pt x="5042" y="7058"/>
                  <a:pt x="4840" y="7542"/>
                  <a:pt x="4397" y="7704"/>
                </a:cubicBezTo>
                <a:cubicBezTo>
                  <a:pt x="3671" y="8026"/>
                  <a:pt x="3509" y="8309"/>
                  <a:pt x="2904" y="9518"/>
                </a:cubicBezTo>
                <a:cubicBezTo>
                  <a:pt x="2380" y="10527"/>
                  <a:pt x="243" y="9397"/>
                  <a:pt x="1" y="11696"/>
                </a:cubicBezTo>
                <a:cubicBezTo>
                  <a:pt x="122" y="11817"/>
                  <a:pt x="243" y="11938"/>
                  <a:pt x="323" y="12059"/>
                </a:cubicBezTo>
                <a:cubicBezTo>
                  <a:pt x="848" y="12704"/>
                  <a:pt x="1493" y="13229"/>
                  <a:pt x="2259" y="13592"/>
                </a:cubicBezTo>
                <a:cubicBezTo>
                  <a:pt x="2259" y="14035"/>
                  <a:pt x="2542" y="14358"/>
                  <a:pt x="3187" y="14479"/>
                </a:cubicBezTo>
                <a:cubicBezTo>
                  <a:pt x="3590" y="14600"/>
                  <a:pt x="3953" y="14802"/>
                  <a:pt x="4235" y="15124"/>
                </a:cubicBezTo>
                <a:cubicBezTo>
                  <a:pt x="4356" y="15245"/>
                  <a:pt x="4477" y="15366"/>
                  <a:pt x="4598" y="15487"/>
                </a:cubicBezTo>
                <a:cubicBezTo>
                  <a:pt x="5002" y="15810"/>
                  <a:pt x="5365" y="16173"/>
                  <a:pt x="5687" y="16536"/>
                </a:cubicBezTo>
                <a:cubicBezTo>
                  <a:pt x="6090" y="17060"/>
                  <a:pt x="6574" y="17544"/>
                  <a:pt x="7139" y="17947"/>
                </a:cubicBezTo>
                <a:cubicBezTo>
                  <a:pt x="7986" y="18471"/>
                  <a:pt x="8873" y="18955"/>
                  <a:pt x="9760" y="19359"/>
                </a:cubicBezTo>
                <a:cubicBezTo>
                  <a:pt x="10285" y="19601"/>
                  <a:pt x="10769" y="19843"/>
                  <a:pt x="11293" y="20085"/>
                </a:cubicBezTo>
                <a:cubicBezTo>
                  <a:pt x="11464" y="20161"/>
                  <a:pt x="11663" y="20201"/>
                  <a:pt x="11862" y="20201"/>
                </a:cubicBezTo>
                <a:cubicBezTo>
                  <a:pt x="12086" y="20201"/>
                  <a:pt x="12311" y="20151"/>
                  <a:pt x="12503" y="20044"/>
                </a:cubicBezTo>
                <a:lnTo>
                  <a:pt x="13027" y="19802"/>
                </a:lnTo>
                <a:cubicBezTo>
                  <a:pt x="13592" y="19480"/>
                  <a:pt x="14156" y="19238"/>
                  <a:pt x="14761" y="19036"/>
                </a:cubicBezTo>
                <a:lnTo>
                  <a:pt x="14923" y="18996"/>
                </a:lnTo>
                <a:lnTo>
                  <a:pt x="15003" y="17060"/>
                </a:lnTo>
                <a:lnTo>
                  <a:pt x="12583" y="1"/>
                </a:lnTo>
                <a:close/>
              </a:path>
            </a:pathLst>
          </a:custGeom>
          <a:solidFill>
            <a:srgbClr val="CCCCCC"/>
          </a:solidFill>
          <a:ln w="9525" cap="flat" cmpd="sng">
            <a:solidFill>
              <a:srgbClr val="FFFFFF"/>
            </a:solidFill>
            <a:prstDash val="solid"/>
            <a:miter lim="4032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 name="Google Shape;535;g132db3e4bc4_0_914"/>
          <p:cNvSpPr/>
          <p:nvPr/>
        </p:nvSpPr>
        <p:spPr>
          <a:xfrm>
            <a:off x="6424875" y="3005005"/>
            <a:ext cx="522006" cy="637224"/>
          </a:xfrm>
          <a:custGeom>
            <a:avLst/>
            <a:gdLst/>
            <a:ahLst/>
            <a:cxnLst/>
            <a:rect l="l" t="t" r="r" b="b"/>
            <a:pathLst>
              <a:path w="20367" h="24860" extrusionOk="0">
                <a:moveTo>
                  <a:pt x="5898" y="1"/>
                </a:moveTo>
                <a:cubicBezTo>
                  <a:pt x="4382" y="1"/>
                  <a:pt x="3045" y="196"/>
                  <a:pt x="2138" y="580"/>
                </a:cubicBezTo>
                <a:cubicBezTo>
                  <a:pt x="0" y="1467"/>
                  <a:pt x="0" y="3282"/>
                  <a:pt x="0" y="3282"/>
                </a:cubicBezTo>
                <a:lnTo>
                  <a:pt x="2581" y="12840"/>
                </a:lnTo>
                <a:cubicBezTo>
                  <a:pt x="2743" y="13404"/>
                  <a:pt x="3509" y="13888"/>
                  <a:pt x="3348" y="15542"/>
                </a:cubicBezTo>
                <a:cubicBezTo>
                  <a:pt x="3186" y="17195"/>
                  <a:pt x="1533" y="18405"/>
                  <a:pt x="2743" y="18405"/>
                </a:cubicBezTo>
                <a:cubicBezTo>
                  <a:pt x="3348" y="18405"/>
                  <a:pt x="3721" y="18294"/>
                  <a:pt x="3998" y="18294"/>
                </a:cubicBezTo>
                <a:cubicBezTo>
                  <a:pt x="4275" y="18294"/>
                  <a:pt x="4457" y="18405"/>
                  <a:pt x="4679" y="18849"/>
                </a:cubicBezTo>
                <a:cubicBezTo>
                  <a:pt x="5163" y="19776"/>
                  <a:pt x="5606" y="19454"/>
                  <a:pt x="5163" y="21712"/>
                </a:cubicBezTo>
                <a:cubicBezTo>
                  <a:pt x="4961" y="22640"/>
                  <a:pt x="4638" y="23769"/>
                  <a:pt x="4558" y="24777"/>
                </a:cubicBezTo>
                <a:cubicBezTo>
                  <a:pt x="4716" y="24830"/>
                  <a:pt x="4882" y="24860"/>
                  <a:pt x="5049" y="24860"/>
                </a:cubicBezTo>
                <a:cubicBezTo>
                  <a:pt x="5265" y="24860"/>
                  <a:pt x="5482" y="24810"/>
                  <a:pt x="5687" y="24696"/>
                </a:cubicBezTo>
                <a:lnTo>
                  <a:pt x="6171" y="24454"/>
                </a:lnTo>
                <a:cubicBezTo>
                  <a:pt x="6735" y="24172"/>
                  <a:pt x="7340" y="23890"/>
                  <a:pt x="7945" y="23728"/>
                </a:cubicBezTo>
                <a:cubicBezTo>
                  <a:pt x="8308" y="23607"/>
                  <a:pt x="8671" y="23446"/>
                  <a:pt x="8994" y="23285"/>
                </a:cubicBezTo>
                <a:cubicBezTo>
                  <a:pt x="9357" y="23083"/>
                  <a:pt x="9760" y="22962"/>
                  <a:pt x="10163" y="22841"/>
                </a:cubicBezTo>
                <a:cubicBezTo>
                  <a:pt x="11091" y="22680"/>
                  <a:pt x="12059" y="22559"/>
                  <a:pt x="12986" y="22519"/>
                </a:cubicBezTo>
                <a:cubicBezTo>
                  <a:pt x="13470" y="22478"/>
                  <a:pt x="13954" y="22438"/>
                  <a:pt x="14398" y="22398"/>
                </a:cubicBezTo>
                <a:cubicBezTo>
                  <a:pt x="14548" y="22391"/>
                  <a:pt x="14699" y="22388"/>
                  <a:pt x="14849" y="22388"/>
                </a:cubicBezTo>
                <a:cubicBezTo>
                  <a:pt x="15625" y="22388"/>
                  <a:pt x="16397" y="22477"/>
                  <a:pt x="17140" y="22680"/>
                </a:cubicBezTo>
                <a:lnTo>
                  <a:pt x="17866" y="22841"/>
                </a:lnTo>
                <a:cubicBezTo>
                  <a:pt x="17987" y="22882"/>
                  <a:pt x="18148" y="22882"/>
                  <a:pt x="18269" y="22922"/>
                </a:cubicBezTo>
                <a:cubicBezTo>
                  <a:pt x="18350" y="22398"/>
                  <a:pt x="18431" y="21914"/>
                  <a:pt x="18431" y="21389"/>
                </a:cubicBezTo>
                <a:cubicBezTo>
                  <a:pt x="18431" y="20220"/>
                  <a:pt x="16898" y="19292"/>
                  <a:pt x="17382" y="18082"/>
                </a:cubicBezTo>
                <a:cubicBezTo>
                  <a:pt x="17826" y="16913"/>
                  <a:pt x="17221" y="15542"/>
                  <a:pt x="18431" y="14009"/>
                </a:cubicBezTo>
                <a:cubicBezTo>
                  <a:pt x="19641" y="12517"/>
                  <a:pt x="20367" y="12678"/>
                  <a:pt x="18592" y="8605"/>
                </a:cubicBezTo>
                <a:cubicBezTo>
                  <a:pt x="16777" y="4532"/>
                  <a:pt x="15850" y="2273"/>
                  <a:pt x="12220" y="1023"/>
                </a:cubicBezTo>
                <a:cubicBezTo>
                  <a:pt x="10183" y="337"/>
                  <a:pt x="7887" y="1"/>
                  <a:pt x="5898" y="1"/>
                </a:cubicBezTo>
                <a:close/>
              </a:path>
            </a:pathLst>
          </a:custGeom>
          <a:solidFill>
            <a:srgbClr val="B7B7B7"/>
          </a:solidFill>
          <a:ln w="9525" cap="flat" cmpd="sng">
            <a:solidFill>
              <a:srgbClr val="FFFFFF"/>
            </a:solidFill>
            <a:prstDash val="solid"/>
            <a:miter lim="4032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 name="Google Shape;536;g132db3e4bc4_0_914"/>
          <p:cNvSpPr/>
          <p:nvPr/>
        </p:nvSpPr>
        <p:spPr>
          <a:xfrm>
            <a:off x="6012474" y="3023974"/>
            <a:ext cx="432071" cy="409402"/>
          </a:xfrm>
          <a:custGeom>
            <a:avLst/>
            <a:gdLst/>
            <a:ahLst/>
            <a:cxnLst/>
            <a:rect l="l" t="t" r="r" b="b"/>
            <a:pathLst>
              <a:path w="16858" h="15972" extrusionOk="0">
                <a:moveTo>
                  <a:pt x="11575" y="1"/>
                </a:moveTo>
                <a:lnTo>
                  <a:pt x="0" y="3348"/>
                </a:lnTo>
                <a:lnTo>
                  <a:pt x="40" y="3348"/>
                </a:lnTo>
                <a:cubicBezTo>
                  <a:pt x="202" y="3509"/>
                  <a:pt x="363" y="3671"/>
                  <a:pt x="403" y="3832"/>
                </a:cubicBezTo>
                <a:cubicBezTo>
                  <a:pt x="444" y="3993"/>
                  <a:pt x="524" y="4074"/>
                  <a:pt x="686" y="4114"/>
                </a:cubicBezTo>
                <a:cubicBezTo>
                  <a:pt x="720" y="4121"/>
                  <a:pt x="755" y="4125"/>
                  <a:pt x="789" y="4125"/>
                </a:cubicBezTo>
                <a:cubicBezTo>
                  <a:pt x="954" y="4125"/>
                  <a:pt x="1110" y="4046"/>
                  <a:pt x="1210" y="3913"/>
                </a:cubicBezTo>
                <a:lnTo>
                  <a:pt x="1250" y="3913"/>
                </a:lnTo>
                <a:cubicBezTo>
                  <a:pt x="1331" y="4155"/>
                  <a:pt x="1371" y="4437"/>
                  <a:pt x="1371" y="4719"/>
                </a:cubicBezTo>
                <a:cubicBezTo>
                  <a:pt x="1371" y="4840"/>
                  <a:pt x="1412" y="4961"/>
                  <a:pt x="1492" y="5002"/>
                </a:cubicBezTo>
                <a:lnTo>
                  <a:pt x="5364" y="7986"/>
                </a:lnTo>
                <a:cubicBezTo>
                  <a:pt x="5364" y="7986"/>
                  <a:pt x="5082" y="8228"/>
                  <a:pt x="4638" y="8591"/>
                </a:cubicBezTo>
                <a:cubicBezTo>
                  <a:pt x="4678" y="8672"/>
                  <a:pt x="4678" y="8752"/>
                  <a:pt x="4719" y="8833"/>
                </a:cubicBezTo>
                <a:lnTo>
                  <a:pt x="4840" y="9115"/>
                </a:lnTo>
                <a:cubicBezTo>
                  <a:pt x="4920" y="9317"/>
                  <a:pt x="4920" y="9559"/>
                  <a:pt x="4920" y="9801"/>
                </a:cubicBezTo>
                <a:cubicBezTo>
                  <a:pt x="4920" y="10083"/>
                  <a:pt x="4961" y="10365"/>
                  <a:pt x="5041" y="10607"/>
                </a:cubicBezTo>
                <a:cubicBezTo>
                  <a:pt x="4961" y="10648"/>
                  <a:pt x="4880" y="10728"/>
                  <a:pt x="4840" y="10809"/>
                </a:cubicBezTo>
                <a:cubicBezTo>
                  <a:pt x="4759" y="11011"/>
                  <a:pt x="4799" y="11253"/>
                  <a:pt x="4961" y="11414"/>
                </a:cubicBezTo>
                <a:cubicBezTo>
                  <a:pt x="5082" y="11495"/>
                  <a:pt x="5122" y="11575"/>
                  <a:pt x="4961" y="11979"/>
                </a:cubicBezTo>
                <a:lnTo>
                  <a:pt x="4638" y="12584"/>
                </a:lnTo>
                <a:lnTo>
                  <a:pt x="5324" y="12382"/>
                </a:lnTo>
                <a:cubicBezTo>
                  <a:pt x="5485" y="12301"/>
                  <a:pt x="5646" y="12261"/>
                  <a:pt x="5848" y="12221"/>
                </a:cubicBezTo>
                <a:lnTo>
                  <a:pt x="5848" y="12221"/>
                </a:lnTo>
                <a:cubicBezTo>
                  <a:pt x="5848" y="12342"/>
                  <a:pt x="5807" y="12463"/>
                  <a:pt x="5807" y="12543"/>
                </a:cubicBezTo>
                <a:cubicBezTo>
                  <a:pt x="5727" y="12705"/>
                  <a:pt x="5767" y="12866"/>
                  <a:pt x="5848" y="12987"/>
                </a:cubicBezTo>
                <a:cubicBezTo>
                  <a:pt x="5727" y="12987"/>
                  <a:pt x="5646" y="13027"/>
                  <a:pt x="5566" y="13067"/>
                </a:cubicBezTo>
                <a:lnTo>
                  <a:pt x="5324" y="13148"/>
                </a:lnTo>
                <a:lnTo>
                  <a:pt x="5404" y="13471"/>
                </a:lnTo>
                <a:cubicBezTo>
                  <a:pt x="5445" y="13672"/>
                  <a:pt x="5525" y="14076"/>
                  <a:pt x="5888" y="14116"/>
                </a:cubicBezTo>
                <a:cubicBezTo>
                  <a:pt x="6251" y="14156"/>
                  <a:pt x="6574" y="14277"/>
                  <a:pt x="6856" y="14479"/>
                </a:cubicBezTo>
                <a:cubicBezTo>
                  <a:pt x="7058" y="14600"/>
                  <a:pt x="7219" y="14721"/>
                  <a:pt x="7421" y="14802"/>
                </a:cubicBezTo>
                <a:lnTo>
                  <a:pt x="7945" y="15003"/>
                </a:lnTo>
                <a:cubicBezTo>
                  <a:pt x="8550" y="15165"/>
                  <a:pt x="9114" y="15487"/>
                  <a:pt x="9558" y="15971"/>
                </a:cubicBezTo>
                <a:cubicBezTo>
                  <a:pt x="11736" y="14963"/>
                  <a:pt x="16858" y="8147"/>
                  <a:pt x="16858" y="8147"/>
                </a:cubicBezTo>
                <a:lnTo>
                  <a:pt x="11575" y="1"/>
                </a:lnTo>
                <a:close/>
              </a:path>
            </a:pathLst>
          </a:custGeom>
          <a:solidFill>
            <a:srgbClr val="B7B7B7"/>
          </a:solidFill>
          <a:ln w="9525" cap="flat" cmpd="sng">
            <a:solidFill>
              <a:srgbClr val="FFFFFF"/>
            </a:solidFill>
            <a:prstDash val="solid"/>
            <a:miter lim="4032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 name="Google Shape;537;g132db3e4bc4_0_914"/>
          <p:cNvSpPr/>
          <p:nvPr/>
        </p:nvSpPr>
        <p:spPr>
          <a:xfrm>
            <a:off x="5902909" y="2633969"/>
            <a:ext cx="661536" cy="758748"/>
          </a:xfrm>
          <a:custGeom>
            <a:avLst/>
            <a:gdLst/>
            <a:ahLst/>
            <a:cxnLst/>
            <a:rect l="l" t="t" r="r" b="b"/>
            <a:pathLst>
              <a:path w="25811" h="29601" extrusionOk="0">
                <a:moveTo>
                  <a:pt x="12962" y="0"/>
                </a:moveTo>
                <a:cubicBezTo>
                  <a:pt x="12466" y="0"/>
                  <a:pt x="11975" y="91"/>
                  <a:pt x="11494" y="294"/>
                </a:cubicBezTo>
                <a:cubicBezTo>
                  <a:pt x="8752" y="1423"/>
                  <a:pt x="4033" y="5497"/>
                  <a:pt x="565" y="8683"/>
                </a:cubicBezTo>
                <a:cubicBezTo>
                  <a:pt x="645" y="8884"/>
                  <a:pt x="686" y="9126"/>
                  <a:pt x="645" y="9328"/>
                </a:cubicBezTo>
                <a:lnTo>
                  <a:pt x="565" y="9610"/>
                </a:lnTo>
                <a:lnTo>
                  <a:pt x="887" y="9691"/>
                </a:lnTo>
                <a:cubicBezTo>
                  <a:pt x="887" y="9691"/>
                  <a:pt x="887" y="9731"/>
                  <a:pt x="887" y="9771"/>
                </a:cubicBezTo>
                <a:cubicBezTo>
                  <a:pt x="887" y="9892"/>
                  <a:pt x="887" y="10013"/>
                  <a:pt x="887" y="10134"/>
                </a:cubicBezTo>
                <a:cubicBezTo>
                  <a:pt x="766" y="10134"/>
                  <a:pt x="645" y="10175"/>
                  <a:pt x="524" y="10255"/>
                </a:cubicBezTo>
                <a:cubicBezTo>
                  <a:pt x="444" y="10336"/>
                  <a:pt x="403" y="10457"/>
                  <a:pt x="403" y="10538"/>
                </a:cubicBezTo>
                <a:cubicBezTo>
                  <a:pt x="363" y="10659"/>
                  <a:pt x="363" y="10739"/>
                  <a:pt x="323" y="10860"/>
                </a:cubicBezTo>
                <a:lnTo>
                  <a:pt x="323" y="10901"/>
                </a:lnTo>
                <a:cubicBezTo>
                  <a:pt x="363" y="11506"/>
                  <a:pt x="323" y="12070"/>
                  <a:pt x="283" y="12675"/>
                </a:cubicBezTo>
                <a:cubicBezTo>
                  <a:pt x="202" y="13159"/>
                  <a:pt x="0" y="14409"/>
                  <a:pt x="1250" y="14893"/>
                </a:cubicBezTo>
                <a:cubicBezTo>
                  <a:pt x="1250" y="14934"/>
                  <a:pt x="1250" y="14934"/>
                  <a:pt x="1250" y="14974"/>
                </a:cubicBezTo>
                <a:cubicBezTo>
                  <a:pt x="1250" y="15014"/>
                  <a:pt x="1250" y="15055"/>
                  <a:pt x="1250" y="15055"/>
                </a:cubicBezTo>
                <a:cubicBezTo>
                  <a:pt x="1250" y="15377"/>
                  <a:pt x="1371" y="15659"/>
                  <a:pt x="1613" y="15901"/>
                </a:cubicBezTo>
                <a:cubicBezTo>
                  <a:pt x="1452" y="15901"/>
                  <a:pt x="1331" y="15942"/>
                  <a:pt x="1210" y="16022"/>
                </a:cubicBezTo>
                <a:cubicBezTo>
                  <a:pt x="1049" y="16103"/>
                  <a:pt x="928" y="16264"/>
                  <a:pt x="887" y="16426"/>
                </a:cubicBezTo>
                <a:cubicBezTo>
                  <a:pt x="887" y="16547"/>
                  <a:pt x="887" y="16668"/>
                  <a:pt x="928" y="16748"/>
                </a:cubicBezTo>
                <a:cubicBezTo>
                  <a:pt x="766" y="16789"/>
                  <a:pt x="605" y="16990"/>
                  <a:pt x="645" y="17192"/>
                </a:cubicBezTo>
                <a:cubicBezTo>
                  <a:pt x="645" y="17434"/>
                  <a:pt x="686" y="17676"/>
                  <a:pt x="1129" y="17757"/>
                </a:cubicBezTo>
                <a:lnTo>
                  <a:pt x="1170" y="17757"/>
                </a:lnTo>
                <a:cubicBezTo>
                  <a:pt x="1210" y="17797"/>
                  <a:pt x="1250" y="17837"/>
                  <a:pt x="1331" y="17837"/>
                </a:cubicBezTo>
                <a:cubicBezTo>
                  <a:pt x="1291" y="18039"/>
                  <a:pt x="1371" y="18241"/>
                  <a:pt x="1533" y="18402"/>
                </a:cubicBezTo>
                <a:cubicBezTo>
                  <a:pt x="1679" y="18500"/>
                  <a:pt x="1841" y="18553"/>
                  <a:pt x="2008" y="18553"/>
                </a:cubicBezTo>
                <a:cubicBezTo>
                  <a:pt x="2117" y="18553"/>
                  <a:pt x="2228" y="18530"/>
                  <a:pt x="2339" y="18482"/>
                </a:cubicBezTo>
                <a:lnTo>
                  <a:pt x="2460" y="18482"/>
                </a:lnTo>
                <a:cubicBezTo>
                  <a:pt x="2622" y="18442"/>
                  <a:pt x="2823" y="18362"/>
                  <a:pt x="2944" y="18241"/>
                </a:cubicBezTo>
                <a:cubicBezTo>
                  <a:pt x="3065" y="18120"/>
                  <a:pt x="3186" y="18079"/>
                  <a:pt x="3348" y="18039"/>
                </a:cubicBezTo>
                <a:cubicBezTo>
                  <a:pt x="3509" y="18039"/>
                  <a:pt x="3670" y="17958"/>
                  <a:pt x="3751" y="17837"/>
                </a:cubicBezTo>
                <a:cubicBezTo>
                  <a:pt x="3831" y="18120"/>
                  <a:pt x="4033" y="18402"/>
                  <a:pt x="4315" y="18563"/>
                </a:cubicBezTo>
                <a:cubicBezTo>
                  <a:pt x="4477" y="18724"/>
                  <a:pt x="4638" y="18845"/>
                  <a:pt x="4678" y="19047"/>
                </a:cubicBezTo>
                <a:cubicBezTo>
                  <a:pt x="4719" y="19168"/>
                  <a:pt x="4840" y="19289"/>
                  <a:pt x="4961" y="19329"/>
                </a:cubicBezTo>
                <a:cubicBezTo>
                  <a:pt x="4995" y="19336"/>
                  <a:pt x="5030" y="19340"/>
                  <a:pt x="5064" y="19340"/>
                </a:cubicBezTo>
                <a:cubicBezTo>
                  <a:pt x="5229" y="19340"/>
                  <a:pt x="5385" y="19261"/>
                  <a:pt x="5485" y="19128"/>
                </a:cubicBezTo>
                <a:lnTo>
                  <a:pt x="5525" y="19087"/>
                </a:lnTo>
                <a:cubicBezTo>
                  <a:pt x="5606" y="19370"/>
                  <a:pt x="5646" y="19652"/>
                  <a:pt x="5646" y="19934"/>
                </a:cubicBezTo>
                <a:cubicBezTo>
                  <a:pt x="5646" y="20055"/>
                  <a:pt x="5687" y="20176"/>
                  <a:pt x="5767" y="20217"/>
                </a:cubicBezTo>
                <a:cubicBezTo>
                  <a:pt x="5929" y="20378"/>
                  <a:pt x="6050" y="20499"/>
                  <a:pt x="6130" y="20660"/>
                </a:cubicBezTo>
                <a:cubicBezTo>
                  <a:pt x="6372" y="21064"/>
                  <a:pt x="6695" y="21386"/>
                  <a:pt x="7098" y="21588"/>
                </a:cubicBezTo>
                <a:cubicBezTo>
                  <a:pt x="7380" y="21749"/>
                  <a:pt x="7622" y="21951"/>
                  <a:pt x="7864" y="22152"/>
                </a:cubicBezTo>
                <a:cubicBezTo>
                  <a:pt x="7945" y="22273"/>
                  <a:pt x="8066" y="22394"/>
                  <a:pt x="8187" y="22515"/>
                </a:cubicBezTo>
                <a:cubicBezTo>
                  <a:pt x="8066" y="22515"/>
                  <a:pt x="7945" y="22596"/>
                  <a:pt x="7864" y="22717"/>
                </a:cubicBezTo>
                <a:cubicBezTo>
                  <a:pt x="7784" y="22838"/>
                  <a:pt x="7743" y="22999"/>
                  <a:pt x="7824" y="23161"/>
                </a:cubicBezTo>
                <a:lnTo>
                  <a:pt x="7864" y="23443"/>
                </a:lnTo>
                <a:lnTo>
                  <a:pt x="8187" y="23362"/>
                </a:lnTo>
                <a:cubicBezTo>
                  <a:pt x="8277" y="23340"/>
                  <a:pt x="8354" y="23329"/>
                  <a:pt x="8422" y="23329"/>
                </a:cubicBezTo>
                <a:cubicBezTo>
                  <a:pt x="8719" y="23329"/>
                  <a:pt x="8829" y="23548"/>
                  <a:pt x="8994" y="24008"/>
                </a:cubicBezTo>
                <a:lnTo>
                  <a:pt x="9115" y="24290"/>
                </a:lnTo>
                <a:cubicBezTo>
                  <a:pt x="10728" y="23483"/>
                  <a:pt x="11494" y="24411"/>
                  <a:pt x="11938" y="23040"/>
                </a:cubicBezTo>
                <a:cubicBezTo>
                  <a:pt x="12381" y="21709"/>
                  <a:pt x="13147" y="21548"/>
                  <a:pt x="13591" y="21548"/>
                </a:cubicBezTo>
                <a:cubicBezTo>
                  <a:pt x="14236" y="21588"/>
                  <a:pt x="14882" y="21709"/>
                  <a:pt x="15567" y="21830"/>
                </a:cubicBezTo>
                <a:cubicBezTo>
                  <a:pt x="16172" y="22314"/>
                  <a:pt x="16656" y="22959"/>
                  <a:pt x="16898" y="23685"/>
                </a:cubicBezTo>
                <a:cubicBezTo>
                  <a:pt x="17221" y="24734"/>
                  <a:pt x="16132" y="26226"/>
                  <a:pt x="17059" y="26387"/>
                </a:cubicBezTo>
                <a:cubicBezTo>
                  <a:pt x="17260" y="26424"/>
                  <a:pt x="17439" y="26435"/>
                  <a:pt x="17607" y="26435"/>
                </a:cubicBezTo>
                <a:cubicBezTo>
                  <a:pt x="17907" y="26435"/>
                  <a:pt x="18174" y="26398"/>
                  <a:pt x="18482" y="26398"/>
                </a:cubicBezTo>
                <a:cubicBezTo>
                  <a:pt x="18763" y="26398"/>
                  <a:pt x="19077" y="26429"/>
                  <a:pt x="19479" y="26548"/>
                </a:cubicBezTo>
                <a:cubicBezTo>
                  <a:pt x="20528" y="26831"/>
                  <a:pt x="19600" y="29412"/>
                  <a:pt x="20689" y="29573"/>
                </a:cubicBezTo>
                <a:cubicBezTo>
                  <a:pt x="20811" y="29592"/>
                  <a:pt x="20908" y="29600"/>
                  <a:pt x="20986" y="29600"/>
                </a:cubicBezTo>
                <a:cubicBezTo>
                  <a:pt x="21584" y="29600"/>
                  <a:pt x="21093" y="29111"/>
                  <a:pt x="22020" y="28968"/>
                </a:cubicBezTo>
                <a:cubicBezTo>
                  <a:pt x="23109" y="28807"/>
                  <a:pt x="24157" y="28968"/>
                  <a:pt x="24157" y="27920"/>
                </a:cubicBezTo>
                <a:cubicBezTo>
                  <a:pt x="24157" y="26999"/>
                  <a:pt x="23318" y="26047"/>
                  <a:pt x="23850" y="26047"/>
                </a:cubicBezTo>
                <a:cubicBezTo>
                  <a:pt x="23924" y="26047"/>
                  <a:pt x="24025" y="26065"/>
                  <a:pt x="24157" y="26105"/>
                </a:cubicBezTo>
                <a:cubicBezTo>
                  <a:pt x="24374" y="26163"/>
                  <a:pt x="24525" y="26190"/>
                  <a:pt x="24630" y="26190"/>
                </a:cubicBezTo>
                <a:cubicBezTo>
                  <a:pt x="25034" y="26190"/>
                  <a:pt x="24755" y="25785"/>
                  <a:pt x="24883" y="25177"/>
                </a:cubicBezTo>
                <a:cubicBezTo>
                  <a:pt x="25004" y="24653"/>
                  <a:pt x="25045" y="24088"/>
                  <a:pt x="25045" y="23524"/>
                </a:cubicBezTo>
                <a:cubicBezTo>
                  <a:pt x="24883" y="21588"/>
                  <a:pt x="25811" y="19289"/>
                  <a:pt x="25811" y="18241"/>
                </a:cubicBezTo>
                <a:cubicBezTo>
                  <a:pt x="25811" y="17192"/>
                  <a:pt x="21899" y="6948"/>
                  <a:pt x="21899" y="6948"/>
                </a:cubicBezTo>
                <a:cubicBezTo>
                  <a:pt x="21899" y="6948"/>
                  <a:pt x="17288" y="0"/>
                  <a:pt x="12962" y="0"/>
                </a:cubicBezTo>
                <a:close/>
              </a:path>
            </a:pathLst>
          </a:custGeom>
          <a:solidFill>
            <a:srgbClr val="B7B7B7"/>
          </a:solidFill>
          <a:ln w="9525" cap="flat" cmpd="sng">
            <a:solidFill>
              <a:srgbClr val="FFFFFF"/>
            </a:solidFill>
            <a:prstDash val="solid"/>
            <a:miter lim="4032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 name="Google Shape;538;g132db3e4bc4_0_914"/>
          <p:cNvSpPr/>
          <p:nvPr/>
        </p:nvSpPr>
        <p:spPr>
          <a:xfrm>
            <a:off x="5902909" y="2887555"/>
            <a:ext cx="298743" cy="240869"/>
          </a:xfrm>
          <a:custGeom>
            <a:avLst/>
            <a:gdLst/>
            <a:ahLst/>
            <a:cxnLst/>
            <a:rect l="l" t="t" r="r" b="b"/>
            <a:pathLst>
              <a:path w="11656" h="9397" extrusionOk="0">
                <a:moveTo>
                  <a:pt x="6122" y="1"/>
                </a:moveTo>
                <a:cubicBezTo>
                  <a:pt x="4464" y="1"/>
                  <a:pt x="2360" y="441"/>
                  <a:pt x="363" y="1008"/>
                </a:cubicBezTo>
                <a:cubicBezTo>
                  <a:pt x="363" y="1613"/>
                  <a:pt x="323" y="2177"/>
                  <a:pt x="283" y="2782"/>
                </a:cubicBezTo>
                <a:cubicBezTo>
                  <a:pt x="202" y="3266"/>
                  <a:pt x="0" y="4516"/>
                  <a:pt x="1250" y="5000"/>
                </a:cubicBezTo>
                <a:cubicBezTo>
                  <a:pt x="1250" y="5041"/>
                  <a:pt x="1250" y="5041"/>
                  <a:pt x="1250" y="5081"/>
                </a:cubicBezTo>
                <a:cubicBezTo>
                  <a:pt x="1250" y="5121"/>
                  <a:pt x="1250" y="5162"/>
                  <a:pt x="1250" y="5162"/>
                </a:cubicBezTo>
                <a:cubicBezTo>
                  <a:pt x="1250" y="5484"/>
                  <a:pt x="1371" y="5766"/>
                  <a:pt x="1613" y="6008"/>
                </a:cubicBezTo>
                <a:cubicBezTo>
                  <a:pt x="1452" y="6008"/>
                  <a:pt x="1331" y="6049"/>
                  <a:pt x="1210" y="6129"/>
                </a:cubicBezTo>
                <a:cubicBezTo>
                  <a:pt x="1049" y="6210"/>
                  <a:pt x="928" y="6371"/>
                  <a:pt x="887" y="6533"/>
                </a:cubicBezTo>
                <a:cubicBezTo>
                  <a:pt x="887" y="6654"/>
                  <a:pt x="887" y="6775"/>
                  <a:pt x="928" y="6855"/>
                </a:cubicBezTo>
                <a:cubicBezTo>
                  <a:pt x="766" y="6896"/>
                  <a:pt x="605" y="7097"/>
                  <a:pt x="645" y="7299"/>
                </a:cubicBezTo>
                <a:cubicBezTo>
                  <a:pt x="645" y="7541"/>
                  <a:pt x="686" y="7783"/>
                  <a:pt x="1129" y="7864"/>
                </a:cubicBezTo>
                <a:lnTo>
                  <a:pt x="1170" y="7864"/>
                </a:lnTo>
                <a:cubicBezTo>
                  <a:pt x="1210" y="7904"/>
                  <a:pt x="1250" y="7944"/>
                  <a:pt x="1331" y="7944"/>
                </a:cubicBezTo>
                <a:cubicBezTo>
                  <a:pt x="1291" y="8146"/>
                  <a:pt x="1371" y="8348"/>
                  <a:pt x="1533" y="8509"/>
                </a:cubicBezTo>
                <a:cubicBezTo>
                  <a:pt x="1679" y="8607"/>
                  <a:pt x="1841" y="8660"/>
                  <a:pt x="2008" y="8660"/>
                </a:cubicBezTo>
                <a:cubicBezTo>
                  <a:pt x="2117" y="8660"/>
                  <a:pt x="2228" y="8637"/>
                  <a:pt x="2339" y="8589"/>
                </a:cubicBezTo>
                <a:lnTo>
                  <a:pt x="2460" y="8589"/>
                </a:lnTo>
                <a:cubicBezTo>
                  <a:pt x="2622" y="8549"/>
                  <a:pt x="2823" y="8469"/>
                  <a:pt x="2944" y="8348"/>
                </a:cubicBezTo>
                <a:cubicBezTo>
                  <a:pt x="3065" y="8227"/>
                  <a:pt x="3186" y="8186"/>
                  <a:pt x="3348" y="8146"/>
                </a:cubicBezTo>
                <a:cubicBezTo>
                  <a:pt x="3509" y="8146"/>
                  <a:pt x="3670" y="8065"/>
                  <a:pt x="3751" y="7944"/>
                </a:cubicBezTo>
                <a:cubicBezTo>
                  <a:pt x="3831" y="8227"/>
                  <a:pt x="4033" y="8509"/>
                  <a:pt x="4315" y="8670"/>
                </a:cubicBezTo>
                <a:cubicBezTo>
                  <a:pt x="4477" y="8831"/>
                  <a:pt x="4638" y="8952"/>
                  <a:pt x="4678" y="9154"/>
                </a:cubicBezTo>
                <a:cubicBezTo>
                  <a:pt x="4719" y="9235"/>
                  <a:pt x="4759" y="9315"/>
                  <a:pt x="4840" y="9396"/>
                </a:cubicBezTo>
                <a:cubicBezTo>
                  <a:pt x="5203" y="8227"/>
                  <a:pt x="5606" y="7057"/>
                  <a:pt x="6050" y="6815"/>
                </a:cubicBezTo>
                <a:cubicBezTo>
                  <a:pt x="6937" y="6371"/>
                  <a:pt x="6816" y="6089"/>
                  <a:pt x="7703" y="6089"/>
                </a:cubicBezTo>
                <a:cubicBezTo>
                  <a:pt x="8590" y="6089"/>
                  <a:pt x="9357" y="5605"/>
                  <a:pt x="8913" y="5000"/>
                </a:cubicBezTo>
                <a:cubicBezTo>
                  <a:pt x="8469" y="4476"/>
                  <a:pt x="8550" y="3669"/>
                  <a:pt x="9074" y="3226"/>
                </a:cubicBezTo>
                <a:cubicBezTo>
                  <a:pt x="9518" y="2903"/>
                  <a:pt x="11655" y="2016"/>
                  <a:pt x="8187" y="362"/>
                </a:cubicBezTo>
                <a:cubicBezTo>
                  <a:pt x="7653" y="109"/>
                  <a:pt x="6942" y="1"/>
                  <a:pt x="6122" y="1"/>
                </a:cubicBezTo>
                <a:close/>
              </a:path>
            </a:pathLst>
          </a:custGeom>
          <a:solidFill>
            <a:srgbClr val="CCCCCC"/>
          </a:solidFill>
          <a:ln w="9525" cap="flat" cmpd="sng">
            <a:solidFill>
              <a:srgbClr val="FFFFFF"/>
            </a:solidFill>
            <a:prstDash val="solid"/>
            <a:miter lim="4032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 name="Google Shape;539;g132db3e4bc4_0_914"/>
          <p:cNvSpPr/>
          <p:nvPr/>
        </p:nvSpPr>
        <p:spPr>
          <a:xfrm>
            <a:off x="5877049" y="2509137"/>
            <a:ext cx="564398" cy="497117"/>
          </a:xfrm>
          <a:custGeom>
            <a:avLst/>
            <a:gdLst/>
            <a:ahLst/>
            <a:cxnLst/>
            <a:rect l="l" t="t" r="r" b="b"/>
            <a:pathLst>
              <a:path w="22021" h="19394" extrusionOk="0">
                <a:moveTo>
                  <a:pt x="4155" y="4761"/>
                </a:moveTo>
                <a:lnTo>
                  <a:pt x="4195" y="4882"/>
                </a:lnTo>
                <a:lnTo>
                  <a:pt x="4074" y="4841"/>
                </a:lnTo>
                <a:cubicBezTo>
                  <a:pt x="4115" y="4801"/>
                  <a:pt x="4115" y="4761"/>
                  <a:pt x="4155" y="4761"/>
                </a:cubicBezTo>
                <a:close/>
                <a:moveTo>
                  <a:pt x="5289" y="0"/>
                </a:moveTo>
                <a:cubicBezTo>
                  <a:pt x="5260" y="0"/>
                  <a:pt x="5232" y="1"/>
                  <a:pt x="5203" y="2"/>
                </a:cubicBezTo>
                <a:cubicBezTo>
                  <a:pt x="5284" y="486"/>
                  <a:pt x="5324" y="970"/>
                  <a:pt x="5284" y="1454"/>
                </a:cubicBezTo>
                <a:cubicBezTo>
                  <a:pt x="5082" y="1817"/>
                  <a:pt x="5002" y="2180"/>
                  <a:pt x="5002" y="2583"/>
                </a:cubicBezTo>
                <a:cubicBezTo>
                  <a:pt x="4881" y="2704"/>
                  <a:pt x="4840" y="2865"/>
                  <a:pt x="4881" y="3027"/>
                </a:cubicBezTo>
                <a:cubicBezTo>
                  <a:pt x="4598" y="3430"/>
                  <a:pt x="4397" y="3833"/>
                  <a:pt x="4236" y="4277"/>
                </a:cubicBezTo>
                <a:cubicBezTo>
                  <a:pt x="4155" y="4357"/>
                  <a:pt x="4074" y="4438"/>
                  <a:pt x="4074" y="4559"/>
                </a:cubicBezTo>
                <a:cubicBezTo>
                  <a:pt x="3994" y="4680"/>
                  <a:pt x="3953" y="4761"/>
                  <a:pt x="3913" y="4882"/>
                </a:cubicBezTo>
                <a:cubicBezTo>
                  <a:pt x="3792" y="5043"/>
                  <a:pt x="3711" y="5204"/>
                  <a:pt x="3671" y="5406"/>
                </a:cubicBezTo>
                <a:cubicBezTo>
                  <a:pt x="3550" y="5527"/>
                  <a:pt x="3510" y="5648"/>
                  <a:pt x="3510" y="5809"/>
                </a:cubicBezTo>
                <a:cubicBezTo>
                  <a:pt x="3429" y="5930"/>
                  <a:pt x="3389" y="6092"/>
                  <a:pt x="3389" y="6253"/>
                </a:cubicBezTo>
                <a:cubicBezTo>
                  <a:pt x="3227" y="6455"/>
                  <a:pt x="3147" y="6737"/>
                  <a:pt x="3106" y="6979"/>
                </a:cubicBezTo>
                <a:cubicBezTo>
                  <a:pt x="2985" y="8632"/>
                  <a:pt x="1977" y="10084"/>
                  <a:pt x="485" y="10770"/>
                </a:cubicBezTo>
                <a:lnTo>
                  <a:pt x="445" y="10770"/>
                </a:lnTo>
                <a:cubicBezTo>
                  <a:pt x="162" y="10810"/>
                  <a:pt x="1" y="11052"/>
                  <a:pt x="41" y="11334"/>
                </a:cubicBezTo>
                <a:cubicBezTo>
                  <a:pt x="41" y="11536"/>
                  <a:pt x="122" y="11697"/>
                  <a:pt x="243" y="11818"/>
                </a:cubicBezTo>
                <a:cubicBezTo>
                  <a:pt x="334" y="11909"/>
                  <a:pt x="447" y="11954"/>
                  <a:pt x="566" y="11954"/>
                </a:cubicBezTo>
                <a:cubicBezTo>
                  <a:pt x="606" y="11954"/>
                  <a:pt x="646" y="11949"/>
                  <a:pt x="687" y="11939"/>
                </a:cubicBezTo>
                <a:cubicBezTo>
                  <a:pt x="808" y="11939"/>
                  <a:pt x="848" y="11939"/>
                  <a:pt x="969" y="12262"/>
                </a:cubicBezTo>
                <a:cubicBezTo>
                  <a:pt x="1050" y="12504"/>
                  <a:pt x="1171" y="12786"/>
                  <a:pt x="1332" y="13028"/>
                </a:cubicBezTo>
                <a:cubicBezTo>
                  <a:pt x="1574" y="13351"/>
                  <a:pt x="1695" y="13794"/>
                  <a:pt x="1654" y="14198"/>
                </a:cubicBezTo>
                <a:lnTo>
                  <a:pt x="1574" y="14480"/>
                </a:lnTo>
                <a:lnTo>
                  <a:pt x="1896" y="14561"/>
                </a:lnTo>
                <a:cubicBezTo>
                  <a:pt x="1896" y="14561"/>
                  <a:pt x="1896" y="14601"/>
                  <a:pt x="1896" y="14641"/>
                </a:cubicBezTo>
                <a:cubicBezTo>
                  <a:pt x="1896" y="14762"/>
                  <a:pt x="1896" y="14883"/>
                  <a:pt x="1896" y="15004"/>
                </a:cubicBezTo>
                <a:cubicBezTo>
                  <a:pt x="1775" y="15004"/>
                  <a:pt x="1654" y="15045"/>
                  <a:pt x="1533" y="15125"/>
                </a:cubicBezTo>
                <a:cubicBezTo>
                  <a:pt x="1453" y="15206"/>
                  <a:pt x="1412" y="15327"/>
                  <a:pt x="1412" y="15408"/>
                </a:cubicBezTo>
                <a:cubicBezTo>
                  <a:pt x="1372" y="15529"/>
                  <a:pt x="1372" y="15609"/>
                  <a:pt x="1332" y="15730"/>
                </a:cubicBezTo>
                <a:lnTo>
                  <a:pt x="1332" y="15771"/>
                </a:lnTo>
                <a:cubicBezTo>
                  <a:pt x="1372" y="16376"/>
                  <a:pt x="1332" y="16940"/>
                  <a:pt x="1292" y="17545"/>
                </a:cubicBezTo>
                <a:cubicBezTo>
                  <a:pt x="1130" y="18069"/>
                  <a:pt x="1211" y="18594"/>
                  <a:pt x="1412" y="19078"/>
                </a:cubicBezTo>
                <a:lnTo>
                  <a:pt x="1493" y="19078"/>
                </a:lnTo>
                <a:cubicBezTo>
                  <a:pt x="2790" y="18925"/>
                  <a:pt x="4483" y="17979"/>
                  <a:pt x="5550" y="17979"/>
                </a:cubicBezTo>
                <a:cubicBezTo>
                  <a:pt x="5612" y="17979"/>
                  <a:pt x="5671" y="17982"/>
                  <a:pt x="5728" y="17989"/>
                </a:cubicBezTo>
                <a:cubicBezTo>
                  <a:pt x="5898" y="18015"/>
                  <a:pt x="6088" y="18025"/>
                  <a:pt x="6294" y="18025"/>
                </a:cubicBezTo>
                <a:cubicBezTo>
                  <a:pt x="7036" y="18025"/>
                  <a:pt x="7982" y="17892"/>
                  <a:pt x="8922" y="17892"/>
                </a:cubicBezTo>
                <a:cubicBezTo>
                  <a:pt x="9329" y="17892"/>
                  <a:pt x="9736" y="17917"/>
                  <a:pt x="10124" y="17989"/>
                </a:cubicBezTo>
                <a:cubicBezTo>
                  <a:pt x="10521" y="18075"/>
                  <a:pt x="10825" y="18095"/>
                  <a:pt x="11072" y="18095"/>
                </a:cubicBezTo>
                <a:cubicBezTo>
                  <a:pt x="11289" y="18095"/>
                  <a:pt x="11463" y="18079"/>
                  <a:pt x="11621" y="18079"/>
                </a:cubicBezTo>
                <a:cubicBezTo>
                  <a:pt x="11959" y="18079"/>
                  <a:pt x="12221" y="18150"/>
                  <a:pt x="12664" y="18594"/>
                </a:cubicBezTo>
                <a:cubicBezTo>
                  <a:pt x="13248" y="19177"/>
                  <a:pt x="13815" y="19394"/>
                  <a:pt x="14527" y="19394"/>
                </a:cubicBezTo>
                <a:cubicBezTo>
                  <a:pt x="14947" y="19394"/>
                  <a:pt x="15418" y="19318"/>
                  <a:pt x="15971" y="19199"/>
                </a:cubicBezTo>
                <a:cubicBezTo>
                  <a:pt x="17504" y="18916"/>
                  <a:pt x="17463" y="17666"/>
                  <a:pt x="17463" y="17666"/>
                </a:cubicBezTo>
                <a:lnTo>
                  <a:pt x="22021" y="12101"/>
                </a:lnTo>
                <a:cubicBezTo>
                  <a:pt x="22021" y="12101"/>
                  <a:pt x="17740" y="6209"/>
                  <a:pt x="16619" y="6209"/>
                </a:cubicBezTo>
                <a:cubicBezTo>
                  <a:pt x="16604" y="6209"/>
                  <a:pt x="16590" y="6211"/>
                  <a:pt x="16576" y="6213"/>
                </a:cubicBezTo>
                <a:cubicBezTo>
                  <a:pt x="16563" y="6215"/>
                  <a:pt x="16550" y="6216"/>
                  <a:pt x="16535" y="6216"/>
                </a:cubicBezTo>
                <a:cubicBezTo>
                  <a:pt x="15361" y="6216"/>
                  <a:pt x="8363" y="0"/>
                  <a:pt x="5289" y="0"/>
                </a:cubicBezTo>
                <a:close/>
              </a:path>
            </a:pathLst>
          </a:custGeom>
          <a:solidFill>
            <a:srgbClr val="B7B7B7"/>
          </a:solidFill>
          <a:ln w="9525" cap="flat" cmpd="sng">
            <a:solidFill>
              <a:srgbClr val="FFFFFF"/>
            </a:solidFill>
            <a:prstDash val="solid"/>
            <a:miter lim="4032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 name="Google Shape;540;g132db3e4bc4_0_914"/>
          <p:cNvSpPr/>
          <p:nvPr/>
        </p:nvSpPr>
        <p:spPr>
          <a:xfrm>
            <a:off x="5956654" y="1790185"/>
            <a:ext cx="1176289" cy="1113886"/>
          </a:xfrm>
          <a:custGeom>
            <a:avLst/>
            <a:gdLst/>
            <a:ahLst/>
            <a:cxnLst/>
            <a:rect l="l" t="t" r="r" b="b"/>
            <a:pathLst>
              <a:path w="45895" h="43456" extrusionOk="0">
                <a:moveTo>
                  <a:pt x="1049" y="32849"/>
                </a:moveTo>
                <a:lnTo>
                  <a:pt x="1089" y="32970"/>
                </a:lnTo>
                <a:lnTo>
                  <a:pt x="968" y="32930"/>
                </a:lnTo>
                <a:cubicBezTo>
                  <a:pt x="1009" y="32889"/>
                  <a:pt x="1009" y="32849"/>
                  <a:pt x="1049" y="32849"/>
                </a:cubicBezTo>
                <a:close/>
                <a:moveTo>
                  <a:pt x="28849" y="1"/>
                </a:moveTo>
                <a:cubicBezTo>
                  <a:pt x="27249" y="1"/>
                  <a:pt x="27549" y="2236"/>
                  <a:pt x="25690" y="3328"/>
                </a:cubicBezTo>
                <a:cubicBezTo>
                  <a:pt x="24812" y="3850"/>
                  <a:pt x="23938" y="4035"/>
                  <a:pt x="23042" y="4035"/>
                </a:cubicBezTo>
                <a:cubicBezTo>
                  <a:pt x="21305" y="4035"/>
                  <a:pt x="19484" y="3339"/>
                  <a:pt x="17382" y="3046"/>
                </a:cubicBezTo>
                <a:cubicBezTo>
                  <a:pt x="17308" y="3035"/>
                  <a:pt x="17230" y="3029"/>
                  <a:pt x="17147" y="3029"/>
                </a:cubicBezTo>
                <a:cubicBezTo>
                  <a:pt x="15430" y="3029"/>
                  <a:pt x="11909" y="5375"/>
                  <a:pt x="8792" y="7684"/>
                </a:cubicBezTo>
                <a:cubicBezTo>
                  <a:pt x="8671" y="8006"/>
                  <a:pt x="8590" y="8369"/>
                  <a:pt x="8590" y="8732"/>
                </a:cubicBezTo>
                <a:cubicBezTo>
                  <a:pt x="8590" y="9176"/>
                  <a:pt x="8308" y="9539"/>
                  <a:pt x="7905" y="9741"/>
                </a:cubicBezTo>
                <a:cubicBezTo>
                  <a:pt x="7421" y="10023"/>
                  <a:pt x="6977" y="10345"/>
                  <a:pt x="6574" y="10708"/>
                </a:cubicBezTo>
                <a:cubicBezTo>
                  <a:pt x="6251" y="11031"/>
                  <a:pt x="5929" y="11313"/>
                  <a:pt x="5525" y="11555"/>
                </a:cubicBezTo>
                <a:lnTo>
                  <a:pt x="5203" y="11838"/>
                </a:lnTo>
                <a:cubicBezTo>
                  <a:pt x="5001" y="11999"/>
                  <a:pt x="4880" y="12201"/>
                  <a:pt x="4840" y="12483"/>
                </a:cubicBezTo>
                <a:cubicBezTo>
                  <a:pt x="4759" y="12846"/>
                  <a:pt x="4598" y="13249"/>
                  <a:pt x="4356" y="13572"/>
                </a:cubicBezTo>
                <a:cubicBezTo>
                  <a:pt x="4154" y="13894"/>
                  <a:pt x="3953" y="14217"/>
                  <a:pt x="3832" y="14580"/>
                </a:cubicBezTo>
                <a:cubicBezTo>
                  <a:pt x="3670" y="14701"/>
                  <a:pt x="3549" y="14862"/>
                  <a:pt x="3509" y="15104"/>
                </a:cubicBezTo>
                <a:lnTo>
                  <a:pt x="3428" y="15225"/>
                </a:lnTo>
                <a:cubicBezTo>
                  <a:pt x="3307" y="15387"/>
                  <a:pt x="3186" y="15588"/>
                  <a:pt x="3065" y="15750"/>
                </a:cubicBezTo>
                <a:cubicBezTo>
                  <a:pt x="3025" y="15830"/>
                  <a:pt x="2985" y="15911"/>
                  <a:pt x="2944" y="15992"/>
                </a:cubicBezTo>
                <a:cubicBezTo>
                  <a:pt x="2944" y="16032"/>
                  <a:pt x="2944" y="16113"/>
                  <a:pt x="2944" y="16113"/>
                </a:cubicBezTo>
                <a:cubicBezTo>
                  <a:pt x="2914" y="16110"/>
                  <a:pt x="2883" y="16109"/>
                  <a:pt x="2853" y="16109"/>
                </a:cubicBezTo>
                <a:cubicBezTo>
                  <a:pt x="2405" y="16109"/>
                  <a:pt x="2007" y="16383"/>
                  <a:pt x="1855" y="16798"/>
                </a:cubicBezTo>
                <a:lnTo>
                  <a:pt x="1815" y="16879"/>
                </a:lnTo>
                <a:cubicBezTo>
                  <a:pt x="1331" y="17685"/>
                  <a:pt x="1009" y="18573"/>
                  <a:pt x="807" y="19500"/>
                </a:cubicBezTo>
                <a:cubicBezTo>
                  <a:pt x="726" y="19742"/>
                  <a:pt x="686" y="19984"/>
                  <a:pt x="605" y="20226"/>
                </a:cubicBezTo>
                <a:cubicBezTo>
                  <a:pt x="605" y="20266"/>
                  <a:pt x="565" y="20307"/>
                  <a:pt x="525" y="20387"/>
                </a:cubicBezTo>
                <a:cubicBezTo>
                  <a:pt x="404" y="20589"/>
                  <a:pt x="363" y="20831"/>
                  <a:pt x="444" y="21073"/>
                </a:cubicBezTo>
                <a:cubicBezTo>
                  <a:pt x="525" y="21234"/>
                  <a:pt x="646" y="21315"/>
                  <a:pt x="807" y="21355"/>
                </a:cubicBezTo>
                <a:cubicBezTo>
                  <a:pt x="850" y="21366"/>
                  <a:pt x="893" y="21371"/>
                  <a:pt x="937" y="21371"/>
                </a:cubicBezTo>
                <a:cubicBezTo>
                  <a:pt x="1055" y="21371"/>
                  <a:pt x="1173" y="21334"/>
                  <a:pt x="1291" y="21275"/>
                </a:cubicBezTo>
                <a:cubicBezTo>
                  <a:pt x="1291" y="21234"/>
                  <a:pt x="1331" y="21234"/>
                  <a:pt x="1372" y="21194"/>
                </a:cubicBezTo>
                <a:cubicBezTo>
                  <a:pt x="1412" y="21557"/>
                  <a:pt x="1573" y="22041"/>
                  <a:pt x="1936" y="22122"/>
                </a:cubicBezTo>
                <a:cubicBezTo>
                  <a:pt x="2097" y="22122"/>
                  <a:pt x="2138" y="22202"/>
                  <a:pt x="2218" y="22364"/>
                </a:cubicBezTo>
                <a:cubicBezTo>
                  <a:pt x="2218" y="22444"/>
                  <a:pt x="2259" y="22485"/>
                  <a:pt x="2299" y="22565"/>
                </a:cubicBezTo>
                <a:cubicBezTo>
                  <a:pt x="2339" y="22606"/>
                  <a:pt x="2299" y="22686"/>
                  <a:pt x="2339" y="22767"/>
                </a:cubicBezTo>
                <a:cubicBezTo>
                  <a:pt x="2380" y="22928"/>
                  <a:pt x="2380" y="23089"/>
                  <a:pt x="2380" y="23251"/>
                </a:cubicBezTo>
                <a:cubicBezTo>
                  <a:pt x="2380" y="23372"/>
                  <a:pt x="2299" y="23412"/>
                  <a:pt x="2138" y="23533"/>
                </a:cubicBezTo>
                <a:cubicBezTo>
                  <a:pt x="1936" y="23654"/>
                  <a:pt x="1775" y="23856"/>
                  <a:pt x="1734" y="24098"/>
                </a:cubicBezTo>
                <a:cubicBezTo>
                  <a:pt x="1613" y="24299"/>
                  <a:pt x="1573" y="24501"/>
                  <a:pt x="1613" y="24743"/>
                </a:cubicBezTo>
                <a:lnTo>
                  <a:pt x="1613" y="24904"/>
                </a:lnTo>
                <a:cubicBezTo>
                  <a:pt x="1251" y="25227"/>
                  <a:pt x="1210" y="25792"/>
                  <a:pt x="1533" y="26195"/>
                </a:cubicBezTo>
                <a:cubicBezTo>
                  <a:pt x="1613" y="26275"/>
                  <a:pt x="1694" y="26396"/>
                  <a:pt x="1734" y="26517"/>
                </a:cubicBezTo>
                <a:cubicBezTo>
                  <a:pt x="1815" y="26638"/>
                  <a:pt x="1896" y="26800"/>
                  <a:pt x="2017" y="26921"/>
                </a:cubicBezTo>
                <a:cubicBezTo>
                  <a:pt x="2017" y="27284"/>
                  <a:pt x="2057" y="27687"/>
                  <a:pt x="2097" y="28090"/>
                </a:cubicBezTo>
                <a:cubicBezTo>
                  <a:pt x="2178" y="28534"/>
                  <a:pt x="2178" y="29018"/>
                  <a:pt x="2138" y="29502"/>
                </a:cubicBezTo>
                <a:cubicBezTo>
                  <a:pt x="1976" y="29865"/>
                  <a:pt x="1896" y="30268"/>
                  <a:pt x="1855" y="30671"/>
                </a:cubicBezTo>
                <a:cubicBezTo>
                  <a:pt x="1775" y="30792"/>
                  <a:pt x="1734" y="30954"/>
                  <a:pt x="1734" y="31075"/>
                </a:cubicBezTo>
                <a:cubicBezTo>
                  <a:pt x="1492" y="31478"/>
                  <a:pt x="1251" y="31881"/>
                  <a:pt x="1130" y="32325"/>
                </a:cubicBezTo>
                <a:cubicBezTo>
                  <a:pt x="1009" y="32405"/>
                  <a:pt x="968" y="32526"/>
                  <a:pt x="928" y="32647"/>
                </a:cubicBezTo>
                <a:cubicBezTo>
                  <a:pt x="847" y="32728"/>
                  <a:pt x="807" y="32849"/>
                  <a:pt x="807" y="32970"/>
                </a:cubicBezTo>
                <a:cubicBezTo>
                  <a:pt x="686" y="33091"/>
                  <a:pt x="605" y="33252"/>
                  <a:pt x="565" y="33454"/>
                </a:cubicBezTo>
                <a:cubicBezTo>
                  <a:pt x="444" y="33575"/>
                  <a:pt x="404" y="33736"/>
                  <a:pt x="404" y="33898"/>
                </a:cubicBezTo>
                <a:cubicBezTo>
                  <a:pt x="283" y="33978"/>
                  <a:pt x="242" y="34140"/>
                  <a:pt x="283" y="34301"/>
                </a:cubicBezTo>
                <a:cubicBezTo>
                  <a:pt x="81" y="34543"/>
                  <a:pt x="0" y="34785"/>
                  <a:pt x="0" y="35067"/>
                </a:cubicBezTo>
                <a:cubicBezTo>
                  <a:pt x="0" y="35108"/>
                  <a:pt x="0" y="35148"/>
                  <a:pt x="0" y="35188"/>
                </a:cubicBezTo>
                <a:cubicBezTo>
                  <a:pt x="178" y="35122"/>
                  <a:pt x="356" y="35092"/>
                  <a:pt x="540" y="35092"/>
                </a:cubicBezTo>
                <a:cubicBezTo>
                  <a:pt x="690" y="35092"/>
                  <a:pt x="845" y="35112"/>
                  <a:pt x="1009" y="35148"/>
                </a:cubicBezTo>
                <a:cubicBezTo>
                  <a:pt x="1078" y="35183"/>
                  <a:pt x="1154" y="35198"/>
                  <a:pt x="1236" y="35198"/>
                </a:cubicBezTo>
                <a:cubicBezTo>
                  <a:pt x="1723" y="35198"/>
                  <a:pt x="2409" y="34641"/>
                  <a:pt x="3065" y="34261"/>
                </a:cubicBezTo>
                <a:cubicBezTo>
                  <a:pt x="3630" y="33938"/>
                  <a:pt x="4235" y="33736"/>
                  <a:pt x="4880" y="33656"/>
                </a:cubicBezTo>
                <a:cubicBezTo>
                  <a:pt x="5001" y="33623"/>
                  <a:pt x="5116" y="33611"/>
                  <a:pt x="5225" y="33611"/>
                </a:cubicBezTo>
                <a:cubicBezTo>
                  <a:pt x="5663" y="33611"/>
                  <a:pt x="6017" y="33817"/>
                  <a:pt x="6372" y="33817"/>
                </a:cubicBezTo>
                <a:cubicBezTo>
                  <a:pt x="6856" y="33817"/>
                  <a:pt x="7582" y="35309"/>
                  <a:pt x="9236" y="36801"/>
                </a:cubicBezTo>
                <a:cubicBezTo>
                  <a:pt x="10002" y="37406"/>
                  <a:pt x="10567" y="38213"/>
                  <a:pt x="10930" y="39100"/>
                </a:cubicBezTo>
                <a:cubicBezTo>
                  <a:pt x="11131" y="39705"/>
                  <a:pt x="11373" y="40310"/>
                  <a:pt x="11655" y="40915"/>
                </a:cubicBezTo>
                <a:lnTo>
                  <a:pt x="13470" y="40915"/>
                </a:lnTo>
                <a:lnTo>
                  <a:pt x="26739" y="43456"/>
                </a:lnTo>
                <a:lnTo>
                  <a:pt x="41297" y="34382"/>
                </a:lnTo>
                <a:cubicBezTo>
                  <a:pt x="41297" y="34382"/>
                  <a:pt x="42588" y="19782"/>
                  <a:pt x="44241" y="12241"/>
                </a:cubicBezTo>
                <a:cubicBezTo>
                  <a:pt x="45895" y="4699"/>
                  <a:pt x="36377" y="3933"/>
                  <a:pt x="31578" y="1070"/>
                </a:cubicBezTo>
                <a:cubicBezTo>
                  <a:pt x="30279" y="301"/>
                  <a:pt x="29437" y="1"/>
                  <a:pt x="28849" y="1"/>
                </a:cubicBezTo>
                <a:close/>
              </a:path>
            </a:pathLst>
          </a:custGeom>
          <a:solidFill>
            <a:srgbClr val="CCCCCC"/>
          </a:solidFill>
          <a:ln w="9525" cap="flat" cmpd="sng">
            <a:solidFill>
              <a:srgbClr val="FFFFFF"/>
            </a:solidFill>
            <a:prstDash val="solid"/>
            <a:miter lim="4032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 name="Google Shape;541;g132db3e4bc4_0_914"/>
          <p:cNvSpPr/>
          <p:nvPr/>
        </p:nvSpPr>
        <p:spPr>
          <a:xfrm>
            <a:off x="6255363" y="2059484"/>
            <a:ext cx="1353059" cy="1110579"/>
          </a:xfrm>
          <a:custGeom>
            <a:avLst/>
            <a:gdLst/>
            <a:ahLst/>
            <a:cxnLst/>
            <a:rect l="l" t="t" r="r" b="b"/>
            <a:pathLst>
              <a:path w="52792" h="43327" extrusionOk="0">
                <a:moveTo>
                  <a:pt x="23997" y="0"/>
                </a:moveTo>
                <a:cubicBezTo>
                  <a:pt x="22655" y="0"/>
                  <a:pt x="21285" y="86"/>
                  <a:pt x="19951" y="86"/>
                </a:cubicBezTo>
                <a:cubicBezTo>
                  <a:pt x="19780" y="86"/>
                  <a:pt x="19609" y="85"/>
                  <a:pt x="19439" y="81"/>
                </a:cubicBezTo>
                <a:lnTo>
                  <a:pt x="19157" y="24360"/>
                </a:lnTo>
                <a:lnTo>
                  <a:pt x="19923" y="25892"/>
                </a:lnTo>
                <a:lnTo>
                  <a:pt x="19318" y="27546"/>
                </a:lnTo>
                <a:lnTo>
                  <a:pt x="16898" y="28312"/>
                </a:lnTo>
                <a:cubicBezTo>
                  <a:pt x="16898" y="28312"/>
                  <a:pt x="9195" y="27989"/>
                  <a:pt x="8752" y="27828"/>
                </a:cubicBezTo>
                <a:cubicBezTo>
                  <a:pt x="8147" y="27737"/>
                  <a:pt x="7542" y="27692"/>
                  <a:pt x="6937" y="27692"/>
                </a:cubicBezTo>
                <a:cubicBezTo>
                  <a:pt x="6735" y="27692"/>
                  <a:pt x="6534" y="27697"/>
                  <a:pt x="6332" y="27707"/>
                </a:cubicBezTo>
                <a:lnTo>
                  <a:pt x="3751" y="27707"/>
                </a:lnTo>
                <a:cubicBezTo>
                  <a:pt x="2098" y="27707"/>
                  <a:pt x="2299" y="28513"/>
                  <a:pt x="1654" y="28876"/>
                </a:cubicBezTo>
                <a:cubicBezTo>
                  <a:pt x="283" y="29643"/>
                  <a:pt x="0" y="30409"/>
                  <a:pt x="0" y="30409"/>
                </a:cubicBezTo>
                <a:lnTo>
                  <a:pt x="283" y="31457"/>
                </a:lnTo>
                <a:lnTo>
                  <a:pt x="283" y="33111"/>
                </a:lnTo>
                <a:cubicBezTo>
                  <a:pt x="1210" y="33877"/>
                  <a:pt x="1977" y="33434"/>
                  <a:pt x="1977" y="34764"/>
                </a:cubicBezTo>
                <a:lnTo>
                  <a:pt x="1977" y="36741"/>
                </a:lnTo>
                <a:cubicBezTo>
                  <a:pt x="1977" y="36741"/>
                  <a:pt x="1372" y="37346"/>
                  <a:pt x="2098" y="37628"/>
                </a:cubicBezTo>
                <a:cubicBezTo>
                  <a:pt x="2544" y="37801"/>
                  <a:pt x="3021" y="37884"/>
                  <a:pt x="3500" y="37884"/>
                </a:cubicBezTo>
                <a:cubicBezTo>
                  <a:pt x="3800" y="37884"/>
                  <a:pt x="4101" y="37851"/>
                  <a:pt x="4396" y="37789"/>
                </a:cubicBezTo>
                <a:cubicBezTo>
                  <a:pt x="4679" y="37708"/>
                  <a:pt x="5001" y="37628"/>
                  <a:pt x="5284" y="37547"/>
                </a:cubicBezTo>
                <a:cubicBezTo>
                  <a:pt x="5617" y="37547"/>
                  <a:pt x="5934" y="37662"/>
                  <a:pt x="6225" y="37662"/>
                </a:cubicBezTo>
                <a:cubicBezTo>
                  <a:pt x="6391" y="37662"/>
                  <a:pt x="6548" y="37624"/>
                  <a:pt x="6695" y="37507"/>
                </a:cubicBezTo>
                <a:cubicBezTo>
                  <a:pt x="7079" y="37238"/>
                  <a:pt x="7207" y="36493"/>
                  <a:pt x="7637" y="36493"/>
                </a:cubicBezTo>
                <a:cubicBezTo>
                  <a:pt x="7658" y="36493"/>
                  <a:pt x="7680" y="36495"/>
                  <a:pt x="7703" y="36499"/>
                </a:cubicBezTo>
                <a:cubicBezTo>
                  <a:pt x="8066" y="36579"/>
                  <a:pt x="8147" y="37023"/>
                  <a:pt x="8228" y="37386"/>
                </a:cubicBezTo>
                <a:cubicBezTo>
                  <a:pt x="8429" y="38071"/>
                  <a:pt x="9074" y="38555"/>
                  <a:pt x="9518" y="39120"/>
                </a:cubicBezTo>
                <a:cubicBezTo>
                  <a:pt x="9962" y="39685"/>
                  <a:pt x="10204" y="40612"/>
                  <a:pt x="9639" y="41056"/>
                </a:cubicBezTo>
                <a:cubicBezTo>
                  <a:pt x="9679" y="41741"/>
                  <a:pt x="9921" y="42346"/>
                  <a:pt x="10365" y="42830"/>
                </a:cubicBezTo>
                <a:cubicBezTo>
                  <a:pt x="10597" y="43026"/>
                  <a:pt x="10899" y="43128"/>
                  <a:pt x="11186" y="43128"/>
                </a:cubicBezTo>
                <a:cubicBezTo>
                  <a:pt x="11548" y="43128"/>
                  <a:pt x="11883" y="42966"/>
                  <a:pt x="12018" y="42629"/>
                </a:cubicBezTo>
                <a:cubicBezTo>
                  <a:pt x="12348" y="43077"/>
                  <a:pt x="12876" y="43326"/>
                  <a:pt x="13424" y="43326"/>
                </a:cubicBezTo>
                <a:cubicBezTo>
                  <a:pt x="13614" y="43326"/>
                  <a:pt x="13807" y="43296"/>
                  <a:pt x="13995" y="43234"/>
                </a:cubicBezTo>
                <a:cubicBezTo>
                  <a:pt x="14680" y="42951"/>
                  <a:pt x="15325" y="42548"/>
                  <a:pt x="15809" y="42024"/>
                </a:cubicBezTo>
                <a:lnTo>
                  <a:pt x="15809" y="42024"/>
                </a:lnTo>
                <a:cubicBezTo>
                  <a:pt x="15688" y="42508"/>
                  <a:pt x="15971" y="42992"/>
                  <a:pt x="16455" y="43072"/>
                </a:cubicBezTo>
                <a:cubicBezTo>
                  <a:pt x="16551" y="43088"/>
                  <a:pt x="16648" y="43096"/>
                  <a:pt x="16744" y="43096"/>
                </a:cubicBezTo>
                <a:cubicBezTo>
                  <a:pt x="17127" y="43096"/>
                  <a:pt x="17495" y="42967"/>
                  <a:pt x="17786" y="42709"/>
                </a:cubicBezTo>
                <a:cubicBezTo>
                  <a:pt x="18995" y="41822"/>
                  <a:pt x="19560" y="40330"/>
                  <a:pt x="19278" y="38878"/>
                </a:cubicBezTo>
                <a:cubicBezTo>
                  <a:pt x="19963" y="38313"/>
                  <a:pt x="20488" y="38313"/>
                  <a:pt x="21335" y="38192"/>
                </a:cubicBezTo>
                <a:cubicBezTo>
                  <a:pt x="21576" y="37144"/>
                  <a:pt x="21778" y="36055"/>
                  <a:pt x="22020" y="35006"/>
                </a:cubicBezTo>
                <a:cubicBezTo>
                  <a:pt x="22060" y="34845"/>
                  <a:pt x="22101" y="34684"/>
                  <a:pt x="22181" y="34522"/>
                </a:cubicBezTo>
                <a:cubicBezTo>
                  <a:pt x="22365" y="34385"/>
                  <a:pt x="22587" y="34313"/>
                  <a:pt x="22804" y="34313"/>
                </a:cubicBezTo>
                <a:cubicBezTo>
                  <a:pt x="22969" y="34313"/>
                  <a:pt x="23131" y="34355"/>
                  <a:pt x="23270" y="34442"/>
                </a:cubicBezTo>
                <a:cubicBezTo>
                  <a:pt x="23633" y="34684"/>
                  <a:pt x="23996" y="34845"/>
                  <a:pt x="24359" y="34966"/>
                </a:cubicBezTo>
                <a:cubicBezTo>
                  <a:pt x="24399" y="34970"/>
                  <a:pt x="24437" y="34972"/>
                  <a:pt x="24476" y="34972"/>
                </a:cubicBezTo>
                <a:cubicBezTo>
                  <a:pt x="25183" y="34972"/>
                  <a:pt x="25709" y="34286"/>
                  <a:pt x="26053" y="33635"/>
                </a:cubicBezTo>
                <a:cubicBezTo>
                  <a:pt x="26416" y="32990"/>
                  <a:pt x="26860" y="32224"/>
                  <a:pt x="27626" y="32143"/>
                </a:cubicBezTo>
                <a:cubicBezTo>
                  <a:pt x="27707" y="32130"/>
                  <a:pt x="27787" y="32125"/>
                  <a:pt x="27868" y="32125"/>
                </a:cubicBezTo>
                <a:cubicBezTo>
                  <a:pt x="28029" y="32125"/>
                  <a:pt x="28190" y="32143"/>
                  <a:pt x="28352" y="32143"/>
                </a:cubicBezTo>
                <a:cubicBezTo>
                  <a:pt x="28957" y="32022"/>
                  <a:pt x="29037" y="31417"/>
                  <a:pt x="29521" y="31135"/>
                </a:cubicBezTo>
                <a:cubicBezTo>
                  <a:pt x="30409" y="30611"/>
                  <a:pt x="31376" y="30288"/>
                  <a:pt x="32385" y="30127"/>
                </a:cubicBezTo>
                <a:cubicBezTo>
                  <a:pt x="32965" y="30035"/>
                  <a:pt x="33549" y="29996"/>
                  <a:pt x="34137" y="29996"/>
                </a:cubicBezTo>
                <a:cubicBezTo>
                  <a:pt x="37658" y="29996"/>
                  <a:pt x="41290" y="31403"/>
                  <a:pt x="44696" y="31403"/>
                </a:cubicBezTo>
                <a:cubicBezTo>
                  <a:pt x="45981" y="31403"/>
                  <a:pt x="47234" y="31203"/>
                  <a:pt x="48436" y="30651"/>
                </a:cubicBezTo>
                <a:cubicBezTo>
                  <a:pt x="50613" y="29602"/>
                  <a:pt x="52146" y="27546"/>
                  <a:pt x="52509" y="25126"/>
                </a:cubicBezTo>
                <a:cubicBezTo>
                  <a:pt x="52791" y="23271"/>
                  <a:pt x="52348" y="21335"/>
                  <a:pt x="51662" y="19560"/>
                </a:cubicBezTo>
                <a:cubicBezTo>
                  <a:pt x="50775" y="17262"/>
                  <a:pt x="49646" y="15084"/>
                  <a:pt x="48395" y="12987"/>
                </a:cubicBezTo>
                <a:cubicBezTo>
                  <a:pt x="47145" y="10809"/>
                  <a:pt x="45734" y="8591"/>
                  <a:pt x="43798" y="6937"/>
                </a:cubicBezTo>
                <a:cubicBezTo>
                  <a:pt x="41297" y="4800"/>
                  <a:pt x="38071" y="3751"/>
                  <a:pt x="34925" y="2743"/>
                </a:cubicBezTo>
                <a:cubicBezTo>
                  <a:pt x="32102" y="1856"/>
                  <a:pt x="28916" y="323"/>
                  <a:pt x="25932" y="81"/>
                </a:cubicBezTo>
                <a:cubicBezTo>
                  <a:pt x="25299" y="21"/>
                  <a:pt x="24652" y="0"/>
                  <a:pt x="23997" y="0"/>
                </a:cubicBezTo>
                <a:close/>
              </a:path>
            </a:pathLst>
          </a:custGeom>
          <a:solidFill>
            <a:srgbClr val="B7B7B7"/>
          </a:solidFill>
          <a:ln w="9525" cap="flat" cmpd="sng">
            <a:solidFill>
              <a:srgbClr val="FFFFFF"/>
            </a:solidFill>
            <a:prstDash val="solid"/>
            <a:miter lim="4032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 name="Google Shape;542;g132db3e4bc4_0_914"/>
          <p:cNvSpPr/>
          <p:nvPr/>
        </p:nvSpPr>
        <p:spPr>
          <a:xfrm>
            <a:off x="6587160" y="2672495"/>
            <a:ext cx="723561" cy="584088"/>
          </a:xfrm>
          <a:custGeom>
            <a:avLst/>
            <a:gdLst/>
            <a:ahLst/>
            <a:cxnLst/>
            <a:rect l="l" t="t" r="r" b="b"/>
            <a:pathLst>
              <a:path w="28231" h="22787" extrusionOk="0">
                <a:moveTo>
                  <a:pt x="16696" y="1"/>
                </a:moveTo>
                <a:cubicBezTo>
                  <a:pt x="16696" y="41"/>
                  <a:pt x="16656" y="122"/>
                  <a:pt x="16656" y="203"/>
                </a:cubicBezTo>
                <a:cubicBezTo>
                  <a:pt x="15769" y="2663"/>
                  <a:pt x="14156" y="4598"/>
                  <a:pt x="12220" y="6292"/>
                </a:cubicBezTo>
                <a:cubicBezTo>
                  <a:pt x="12099" y="7301"/>
                  <a:pt x="11575" y="8188"/>
                  <a:pt x="10728" y="8752"/>
                </a:cubicBezTo>
                <a:cubicBezTo>
                  <a:pt x="9235" y="9841"/>
                  <a:pt x="7905" y="11091"/>
                  <a:pt x="6372" y="12100"/>
                </a:cubicBezTo>
                <a:cubicBezTo>
                  <a:pt x="5915" y="12377"/>
                  <a:pt x="5398" y="12516"/>
                  <a:pt x="4884" y="12516"/>
                </a:cubicBezTo>
                <a:cubicBezTo>
                  <a:pt x="4127" y="12516"/>
                  <a:pt x="3375" y="12216"/>
                  <a:pt x="2823" y="11616"/>
                </a:cubicBezTo>
                <a:cubicBezTo>
                  <a:pt x="2437" y="11820"/>
                  <a:pt x="2026" y="11922"/>
                  <a:pt x="1611" y="11922"/>
                </a:cubicBezTo>
                <a:cubicBezTo>
                  <a:pt x="1288" y="11922"/>
                  <a:pt x="963" y="11860"/>
                  <a:pt x="645" y="11737"/>
                </a:cubicBezTo>
                <a:lnTo>
                  <a:pt x="0" y="13108"/>
                </a:lnTo>
                <a:lnTo>
                  <a:pt x="5444" y="18714"/>
                </a:lnTo>
                <a:lnTo>
                  <a:pt x="5444" y="19762"/>
                </a:lnTo>
                <a:cubicBezTo>
                  <a:pt x="5444" y="19762"/>
                  <a:pt x="5982" y="19565"/>
                  <a:pt x="6341" y="19565"/>
                </a:cubicBezTo>
                <a:cubicBezTo>
                  <a:pt x="6520" y="19565"/>
                  <a:pt x="6654" y="19614"/>
                  <a:pt x="6654" y="19762"/>
                </a:cubicBezTo>
                <a:cubicBezTo>
                  <a:pt x="6654" y="20206"/>
                  <a:pt x="8147" y="21698"/>
                  <a:pt x="8147" y="21698"/>
                </a:cubicBezTo>
                <a:cubicBezTo>
                  <a:pt x="8483" y="21110"/>
                  <a:pt x="9110" y="20755"/>
                  <a:pt x="9746" y="20755"/>
                </a:cubicBezTo>
                <a:cubicBezTo>
                  <a:pt x="10026" y="20755"/>
                  <a:pt x="10307" y="20824"/>
                  <a:pt x="10566" y="20972"/>
                </a:cubicBezTo>
                <a:lnTo>
                  <a:pt x="12220" y="21577"/>
                </a:lnTo>
                <a:lnTo>
                  <a:pt x="12825" y="22787"/>
                </a:lnTo>
                <a:cubicBezTo>
                  <a:pt x="12825" y="22787"/>
                  <a:pt x="13430" y="20367"/>
                  <a:pt x="12986" y="19440"/>
                </a:cubicBezTo>
                <a:cubicBezTo>
                  <a:pt x="12542" y="18552"/>
                  <a:pt x="12381" y="17625"/>
                  <a:pt x="13147" y="17625"/>
                </a:cubicBezTo>
                <a:cubicBezTo>
                  <a:pt x="13265" y="17620"/>
                  <a:pt x="13382" y="17617"/>
                  <a:pt x="13499" y="17617"/>
                </a:cubicBezTo>
                <a:cubicBezTo>
                  <a:pt x="14300" y="17617"/>
                  <a:pt x="15075" y="17736"/>
                  <a:pt x="15849" y="17947"/>
                </a:cubicBezTo>
                <a:cubicBezTo>
                  <a:pt x="15955" y="17986"/>
                  <a:pt x="16088" y="18003"/>
                  <a:pt x="16242" y="18003"/>
                </a:cubicBezTo>
                <a:cubicBezTo>
                  <a:pt x="17210" y="18003"/>
                  <a:pt x="18996" y="17342"/>
                  <a:pt x="19761" y="17342"/>
                </a:cubicBezTo>
                <a:cubicBezTo>
                  <a:pt x="20689" y="17342"/>
                  <a:pt x="20850" y="17786"/>
                  <a:pt x="21737" y="17947"/>
                </a:cubicBezTo>
                <a:cubicBezTo>
                  <a:pt x="22345" y="18058"/>
                  <a:pt x="22687" y="18300"/>
                  <a:pt x="23089" y="18300"/>
                </a:cubicBezTo>
                <a:cubicBezTo>
                  <a:pt x="23274" y="18300"/>
                  <a:pt x="23472" y="18249"/>
                  <a:pt x="23714" y="18109"/>
                </a:cubicBezTo>
                <a:cubicBezTo>
                  <a:pt x="24439" y="17625"/>
                  <a:pt x="23714" y="16899"/>
                  <a:pt x="24762" y="16899"/>
                </a:cubicBezTo>
                <a:cubicBezTo>
                  <a:pt x="25528" y="16859"/>
                  <a:pt x="26254" y="16818"/>
                  <a:pt x="27021" y="16738"/>
                </a:cubicBezTo>
                <a:lnTo>
                  <a:pt x="28230" y="14479"/>
                </a:lnTo>
                <a:lnTo>
                  <a:pt x="26133" y="1654"/>
                </a:lnTo>
                <a:lnTo>
                  <a:pt x="16696" y="1"/>
                </a:lnTo>
                <a:close/>
              </a:path>
            </a:pathLst>
          </a:custGeom>
          <a:solidFill>
            <a:srgbClr val="EFEFEF"/>
          </a:solidFill>
          <a:ln w="9525" cap="flat" cmpd="sng">
            <a:solidFill>
              <a:srgbClr val="FFFFFF"/>
            </a:solidFill>
            <a:prstDash val="solid"/>
            <a:miter lim="4032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 name="Google Shape;543;g132db3e4bc4_0_914"/>
          <p:cNvSpPr/>
          <p:nvPr/>
        </p:nvSpPr>
        <p:spPr>
          <a:xfrm>
            <a:off x="7493616" y="2805325"/>
            <a:ext cx="872420" cy="1027786"/>
          </a:xfrm>
          <a:custGeom>
            <a:avLst/>
            <a:gdLst/>
            <a:ahLst/>
            <a:cxnLst/>
            <a:rect l="l" t="t" r="r" b="b"/>
            <a:pathLst>
              <a:path w="34039" h="40097" extrusionOk="0">
                <a:moveTo>
                  <a:pt x="31002" y="0"/>
                </a:moveTo>
                <a:cubicBezTo>
                  <a:pt x="28364" y="0"/>
                  <a:pt x="24033" y="2036"/>
                  <a:pt x="22585" y="3248"/>
                </a:cubicBezTo>
                <a:cubicBezTo>
                  <a:pt x="20609" y="4901"/>
                  <a:pt x="8712" y="19097"/>
                  <a:pt x="8712" y="19097"/>
                </a:cubicBezTo>
                <a:lnTo>
                  <a:pt x="1" y="30793"/>
                </a:lnTo>
                <a:lnTo>
                  <a:pt x="202" y="31236"/>
                </a:lnTo>
                <a:cubicBezTo>
                  <a:pt x="444" y="32204"/>
                  <a:pt x="1211" y="32930"/>
                  <a:pt x="2219" y="33132"/>
                </a:cubicBezTo>
                <a:cubicBezTo>
                  <a:pt x="2461" y="33158"/>
                  <a:pt x="2703" y="33172"/>
                  <a:pt x="2945" y="33172"/>
                </a:cubicBezTo>
                <a:cubicBezTo>
                  <a:pt x="3429" y="33172"/>
                  <a:pt x="3913" y="33118"/>
                  <a:pt x="4397" y="33011"/>
                </a:cubicBezTo>
                <a:cubicBezTo>
                  <a:pt x="4880" y="32930"/>
                  <a:pt x="5324" y="32849"/>
                  <a:pt x="5808" y="32849"/>
                </a:cubicBezTo>
                <a:cubicBezTo>
                  <a:pt x="6131" y="32809"/>
                  <a:pt x="6453" y="32769"/>
                  <a:pt x="6776" y="32648"/>
                </a:cubicBezTo>
                <a:cubicBezTo>
                  <a:pt x="7058" y="32567"/>
                  <a:pt x="7381" y="32486"/>
                  <a:pt x="7663" y="32486"/>
                </a:cubicBezTo>
                <a:lnTo>
                  <a:pt x="7865" y="32486"/>
                </a:lnTo>
                <a:cubicBezTo>
                  <a:pt x="7946" y="32495"/>
                  <a:pt x="8026" y="32500"/>
                  <a:pt x="8103" y="32500"/>
                </a:cubicBezTo>
                <a:cubicBezTo>
                  <a:pt x="8371" y="32500"/>
                  <a:pt x="8614" y="32441"/>
                  <a:pt x="8833" y="32285"/>
                </a:cubicBezTo>
                <a:cubicBezTo>
                  <a:pt x="8913" y="32406"/>
                  <a:pt x="8994" y="32486"/>
                  <a:pt x="9115" y="32567"/>
                </a:cubicBezTo>
                <a:cubicBezTo>
                  <a:pt x="9236" y="32627"/>
                  <a:pt x="9367" y="32658"/>
                  <a:pt x="9498" y="32658"/>
                </a:cubicBezTo>
                <a:cubicBezTo>
                  <a:pt x="9629" y="32658"/>
                  <a:pt x="9760" y="32627"/>
                  <a:pt x="9881" y="32567"/>
                </a:cubicBezTo>
                <a:cubicBezTo>
                  <a:pt x="9922" y="32688"/>
                  <a:pt x="9962" y="32809"/>
                  <a:pt x="9962" y="32930"/>
                </a:cubicBezTo>
                <a:cubicBezTo>
                  <a:pt x="10002" y="33293"/>
                  <a:pt x="10204" y="33616"/>
                  <a:pt x="10527" y="33817"/>
                </a:cubicBezTo>
                <a:cubicBezTo>
                  <a:pt x="10930" y="34099"/>
                  <a:pt x="11373" y="34220"/>
                  <a:pt x="11857" y="34220"/>
                </a:cubicBezTo>
                <a:cubicBezTo>
                  <a:pt x="11817" y="34704"/>
                  <a:pt x="12019" y="35148"/>
                  <a:pt x="12382" y="35430"/>
                </a:cubicBezTo>
                <a:cubicBezTo>
                  <a:pt x="12704" y="35672"/>
                  <a:pt x="12866" y="36076"/>
                  <a:pt x="12745" y="36479"/>
                </a:cubicBezTo>
                <a:cubicBezTo>
                  <a:pt x="12583" y="37044"/>
                  <a:pt x="12503" y="37608"/>
                  <a:pt x="12462" y="38173"/>
                </a:cubicBezTo>
                <a:lnTo>
                  <a:pt x="13188" y="38092"/>
                </a:lnTo>
                <a:cubicBezTo>
                  <a:pt x="14197" y="38374"/>
                  <a:pt x="15205" y="38536"/>
                  <a:pt x="16213" y="38536"/>
                </a:cubicBezTo>
                <a:cubicBezTo>
                  <a:pt x="17302" y="38495"/>
                  <a:pt x="18350" y="38374"/>
                  <a:pt x="19399" y="38213"/>
                </a:cubicBezTo>
                <a:cubicBezTo>
                  <a:pt x="20327" y="38213"/>
                  <a:pt x="21214" y="38253"/>
                  <a:pt x="22101" y="38374"/>
                </a:cubicBezTo>
                <a:cubicBezTo>
                  <a:pt x="22565" y="38415"/>
                  <a:pt x="23018" y="38435"/>
                  <a:pt x="23472" y="38435"/>
                </a:cubicBezTo>
                <a:cubicBezTo>
                  <a:pt x="23926" y="38435"/>
                  <a:pt x="24380" y="38415"/>
                  <a:pt x="24843" y="38374"/>
                </a:cubicBezTo>
                <a:cubicBezTo>
                  <a:pt x="25186" y="38334"/>
                  <a:pt x="25539" y="38314"/>
                  <a:pt x="25892" y="38314"/>
                </a:cubicBezTo>
                <a:cubicBezTo>
                  <a:pt x="26245" y="38314"/>
                  <a:pt x="26598" y="38334"/>
                  <a:pt x="26941" y="38374"/>
                </a:cubicBezTo>
                <a:cubicBezTo>
                  <a:pt x="27868" y="38657"/>
                  <a:pt x="28796" y="39020"/>
                  <a:pt x="29643" y="39423"/>
                </a:cubicBezTo>
                <a:cubicBezTo>
                  <a:pt x="29643" y="39423"/>
                  <a:pt x="30286" y="40096"/>
                  <a:pt x="30627" y="40096"/>
                </a:cubicBezTo>
                <a:cubicBezTo>
                  <a:pt x="30686" y="40096"/>
                  <a:pt x="30736" y="40076"/>
                  <a:pt x="30772" y="40028"/>
                </a:cubicBezTo>
                <a:cubicBezTo>
                  <a:pt x="31014" y="39746"/>
                  <a:pt x="30731" y="36277"/>
                  <a:pt x="30731" y="36277"/>
                </a:cubicBezTo>
                <a:cubicBezTo>
                  <a:pt x="30731" y="36277"/>
                  <a:pt x="28312" y="35067"/>
                  <a:pt x="28150" y="34019"/>
                </a:cubicBezTo>
                <a:cubicBezTo>
                  <a:pt x="27989" y="32930"/>
                  <a:pt x="26941" y="31155"/>
                  <a:pt x="26941" y="31155"/>
                </a:cubicBezTo>
                <a:lnTo>
                  <a:pt x="26174" y="29341"/>
                </a:lnTo>
                <a:lnTo>
                  <a:pt x="26174" y="27647"/>
                </a:lnTo>
                <a:cubicBezTo>
                  <a:pt x="26820" y="26840"/>
                  <a:pt x="27344" y="25913"/>
                  <a:pt x="27707" y="24945"/>
                </a:cubicBezTo>
                <a:lnTo>
                  <a:pt x="29643" y="22525"/>
                </a:lnTo>
                <a:lnTo>
                  <a:pt x="33595" y="12725"/>
                </a:lnTo>
                <a:cubicBezTo>
                  <a:pt x="33595" y="12725"/>
                  <a:pt x="34038" y="3530"/>
                  <a:pt x="32990" y="949"/>
                </a:cubicBezTo>
                <a:cubicBezTo>
                  <a:pt x="32699" y="271"/>
                  <a:pt x="31963" y="0"/>
                  <a:pt x="31002" y="0"/>
                </a:cubicBezTo>
                <a:close/>
              </a:path>
            </a:pathLst>
          </a:custGeom>
          <a:solidFill>
            <a:srgbClr val="B7B7B7"/>
          </a:solidFill>
          <a:ln w="9525" cap="flat" cmpd="sng">
            <a:solidFill>
              <a:srgbClr val="FFFFFF"/>
            </a:solidFill>
            <a:prstDash val="solid"/>
            <a:miter lim="4032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g132db3e4bc4_0_914"/>
          <p:cNvSpPr/>
          <p:nvPr/>
        </p:nvSpPr>
        <p:spPr>
          <a:xfrm>
            <a:off x="7310675" y="2695257"/>
            <a:ext cx="873445" cy="960168"/>
          </a:xfrm>
          <a:custGeom>
            <a:avLst/>
            <a:gdLst/>
            <a:ahLst/>
            <a:cxnLst/>
            <a:rect l="l" t="t" r="r" b="b"/>
            <a:pathLst>
              <a:path w="34079" h="37459" extrusionOk="0">
                <a:moveTo>
                  <a:pt x="7986" y="0"/>
                </a:moveTo>
                <a:lnTo>
                  <a:pt x="162" y="5566"/>
                </a:lnTo>
                <a:lnTo>
                  <a:pt x="2259" y="13430"/>
                </a:lnTo>
                <a:lnTo>
                  <a:pt x="2702" y="16132"/>
                </a:lnTo>
                <a:lnTo>
                  <a:pt x="3630" y="18108"/>
                </a:lnTo>
                <a:lnTo>
                  <a:pt x="2864" y="19600"/>
                </a:lnTo>
                <a:cubicBezTo>
                  <a:pt x="2702" y="20326"/>
                  <a:pt x="2340" y="20931"/>
                  <a:pt x="1815" y="21415"/>
                </a:cubicBezTo>
                <a:cubicBezTo>
                  <a:pt x="928" y="22786"/>
                  <a:pt x="283" y="23068"/>
                  <a:pt x="283" y="23068"/>
                </a:cubicBezTo>
                <a:cubicBezTo>
                  <a:pt x="0" y="24440"/>
                  <a:pt x="0" y="30449"/>
                  <a:pt x="0" y="31094"/>
                </a:cubicBezTo>
                <a:cubicBezTo>
                  <a:pt x="0" y="31175"/>
                  <a:pt x="41" y="31255"/>
                  <a:pt x="81" y="31296"/>
                </a:cubicBezTo>
                <a:cubicBezTo>
                  <a:pt x="779" y="31246"/>
                  <a:pt x="1477" y="31211"/>
                  <a:pt x="2175" y="31211"/>
                </a:cubicBezTo>
                <a:cubicBezTo>
                  <a:pt x="2606" y="31211"/>
                  <a:pt x="3037" y="31224"/>
                  <a:pt x="3469" y="31255"/>
                </a:cubicBezTo>
                <a:cubicBezTo>
                  <a:pt x="3514" y="31253"/>
                  <a:pt x="3560" y="31251"/>
                  <a:pt x="3605" y="31251"/>
                </a:cubicBezTo>
                <a:cubicBezTo>
                  <a:pt x="4280" y="31251"/>
                  <a:pt x="4911" y="31530"/>
                  <a:pt x="5364" y="32021"/>
                </a:cubicBezTo>
                <a:cubicBezTo>
                  <a:pt x="6251" y="33030"/>
                  <a:pt x="6937" y="34240"/>
                  <a:pt x="7340" y="35530"/>
                </a:cubicBezTo>
                <a:cubicBezTo>
                  <a:pt x="7582" y="36498"/>
                  <a:pt x="8349" y="37224"/>
                  <a:pt x="9357" y="37426"/>
                </a:cubicBezTo>
                <a:cubicBezTo>
                  <a:pt x="9559" y="37448"/>
                  <a:pt x="9762" y="37458"/>
                  <a:pt x="9965" y="37458"/>
                </a:cubicBezTo>
                <a:cubicBezTo>
                  <a:pt x="10488" y="37458"/>
                  <a:pt x="11011" y="37392"/>
                  <a:pt x="11535" y="37305"/>
                </a:cubicBezTo>
                <a:cubicBezTo>
                  <a:pt x="12018" y="37184"/>
                  <a:pt x="12462" y="37143"/>
                  <a:pt x="12946" y="37143"/>
                </a:cubicBezTo>
                <a:cubicBezTo>
                  <a:pt x="13269" y="37103"/>
                  <a:pt x="13591" y="37063"/>
                  <a:pt x="13914" y="36942"/>
                </a:cubicBezTo>
                <a:cubicBezTo>
                  <a:pt x="14196" y="36821"/>
                  <a:pt x="14519" y="36780"/>
                  <a:pt x="14801" y="36780"/>
                </a:cubicBezTo>
                <a:lnTo>
                  <a:pt x="15487" y="36780"/>
                </a:lnTo>
                <a:lnTo>
                  <a:pt x="15971" y="36579"/>
                </a:lnTo>
                <a:cubicBezTo>
                  <a:pt x="15971" y="36579"/>
                  <a:pt x="16576" y="34078"/>
                  <a:pt x="17503" y="33191"/>
                </a:cubicBezTo>
                <a:cubicBezTo>
                  <a:pt x="18431" y="32304"/>
                  <a:pt x="18269" y="30650"/>
                  <a:pt x="19762" y="30045"/>
                </a:cubicBezTo>
                <a:cubicBezTo>
                  <a:pt x="21254" y="29440"/>
                  <a:pt x="21576" y="28997"/>
                  <a:pt x="22020" y="28997"/>
                </a:cubicBezTo>
                <a:cubicBezTo>
                  <a:pt x="22464" y="28997"/>
                  <a:pt x="22464" y="29118"/>
                  <a:pt x="23069" y="29602"/>
                </a:cubicBezTo>
                <a:cubicBezTo>
                  <a:pt x="23069" y="29602"/>
                  <a:pt x="23680" y="30692"/>
                  <a:pt x="24234" y="30692"/>
                </a:cubicBezTo>
                <a:cubicBezTo>
                  <a:pt x="24362" y="30692"/>
                  <a:pt x="24487" y="30633"/>
                  <a:pt x="24601" y="30489"/>
                </a:cubicBezTo>
                <a:cubicBezTo>
                  <a:pt x="25206" y="29723"/>
                  <a:pt x="26255" y="28674"/>
                  <a:pt x="26416" y="27626"/>
                </a:cubicBezTo>
                <a:cubicBezTo>
                  <a:pt x="26577" y="26577"/>
                  <a:pt x="27626" y="24601"/>
                  <a:pt x="27626" y="24601"/>
                </a:cubicBezTo>
                <a:cubicBezTo>
                  <a:pt x="28110" y="24319"/>
                  <a:pt x="28594" y="23996"/>
                  <a:pt x="28957" y="23552"/>
                </a:cubicBezTo>
                <a:cubicBezTo>
                  <a:pt x="29400" y="22947"/>
                  <a:pt x="28957" y="21859"/>
                  <a:pt x="29562" y="21576"/>
                </a:cubicBezTo>
                <a:cubicBezTo>
                  <a:pt x="30167" y="21294"/>
                  <a:pt x="30489" y="19157"/>
                  <a:pt x="30489" y="19157"/>
                </a:cubicBezTo>
                <a:cubicBezTo>
                  <a:pt x="30489" y="19157"/>
                  <a:pt x="31094" y="18431"/>
                  <a:pt x="31820" y="17664"/>
                </a:cubicBezTo>
                <a:cubicBezTo>
                  <a:pt x="32586" y="16898"/>
                  <a:pt x="33191" y="16616"/>
                  <a:pt x="33635" y="15850"/>
                </a:cubicBezTo>
                <a:cubicBezTo>
                  <a:pt x="34079" y="15245"/>
                  <a:pt x="33998" y="14398"/>
                  <a:pt x="33474" y="13873"/>
                </a:cubicBezTo>
                <a:cubicBezTo>
                  <a:pt x="33030" y="13430"/>
                  <a:pt x="32304" y="13873"/>
                  <a:pt x="32304" y="12381"/>
                </a:cubicBezTo>
                <a:cubicBezTo>
                  <a:pt x="32304" y="10849"/>
                  <a:pt x="31376" y="7703"/>
                  <a:pt x="31376" y="6654"/>
                </a:cubicBezTo>
                <a:cubicBezTo>
                  <a:pt x="31376" y="5566"/>
                  <a:pt x="21738" y="444"/>
                  <a:pt x="21738" y="444"/>
                </a:cubicBezTo>
                <a:lnTo>
                  <a:pt x="7986" y="0"/>
                </a:lnTo>
                <a:close/>
              </a:path>
            </a:pathLst>
          </a:custGeom>
          <a:solidFill>
            <a:srgbClr val="EFEFEF"/>
          </a:solidFill>
          <a:ln w="9525" cap="flat" cmpd="sng">
            <a:solidFill>
              <a:srgbClr val="FFFFFF"/>
            </a:solidFill>
            <a:prstDash val="solid"/>
            <a:miter lim="4032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 name="Google Shape;545;g132db3e4bc4_0_914"/>
          <p:cNvSpPr/>
          <p:nvPr/>
        </p:nvSpPr>
        <p:spPr>
          <a:xfrm>
            <a:off x="7128758" y="2014729"/>
            <a:ext cx="1334452" cy="1060545"/>
          </a:xfrm>
          <a:custGeom>
            <a:avLst/>
            <a:gdLst/>
            <a:ahLst/>
            <a:cxnLst/>
            <a:rect l="l" t="t" r="r" b="b"/>
            <a:pathLst>
              <a:path w="52066" h="41375" extrusionOk="0">
                <a:moveTo>
                  <a:pt x="32816" y="1"/>
                </a:moveTo>
                <a:cubicBezTo>
                  <a:pt x="32645" y="1"/>
                  <a:pt x="32474" y="5"/>
                  <a:pt x="32304" y="13"/>
                </a:cubicBezTo>
                <a:cubicBezTo>
                  <a:pt x="22948" y="456"/>
                  <a:pt x="13148" y="15539"/>
                  <a:pt x="13148" y="15539"/>
                </a:cubicBezTo>
                <a:cubicBezTo>
                  <a:pt x="13148" y="15539"/>
                  <a:pt x="13430" y="20661"/>
                  <a:pt x="13430" y="21266"/>
                </a:cubicBezTo>
                <a:cubicBezTo>
                  <a:pt x="13430" y="21911"/>
                  <a:pt x="12986" y="25501"/>
                  <a:pt x="12382" y="26267"/>
                </a:cubicBezTo>
                <a:cubicBezTo>
                  <a:pt x="11777" y="27033"/>
                  <a:pt x="12664" y="27477"/>
                  <a:pt x="12059" y="28082"/>
                </a:cubicBezTo>
                <a:cubicBezTo>
                  <a:pt x="11454" y="28687"/>
                  <a:pt x="10889" y="30340"/>
                  <a:pt x="10728" y="30784"/>
                </a:cubicBezTo>
                <a:cubicBezTo>
                  <a:pt x="10588" y="31168"/>
                  <a:pt x="9664" y="31582"/>
                  <a:pt x="8346" y="31582"/>
                </a:cubicBezTo>
                <a:cubicBezTo>
                  <a:pt x="8141" y="31582"/>
                  <a:pt x="7926" y="31572"/>
                  <a:pt x="7703" y="31550"/>
                </a:cubicBezTo>
                <a:cubicBezTo>
                  <a:pt x="6614" y="31446"/>
                  <a:pt x="5792" y="31292"/>
                  <a:pt x="5139" y="31292"/>
                </a:cubicBezTo>
                <a:cubicBezTo>
                  <a:pt x="4778" y="31292"/>
                  <a:pt x="4468" y="31340"/>
                  <a:pt x="4195" y="31469"/>
                </a:cubicBezTo>
                <a:cubicBezTo>
                  <a:pt x="3791" y="31693"/>
                  <a:pt x="3189" y="31743"/>
                  <a:pt x="2553" y="31743"/>
                </a:cubicBezTo>
                <a:cubicBezTo>
                  <a:pt x="2045" y="31743"/>
                  <a:pt x="1515" y="31711"/>
                  <a:pt x="1049" y="31711"/>
                </a:cubicBezTo>
                <a:cubicBezTo>
                  <a:pt x="1" y="31711"/>
                  <a:pt x="1331" y="35301"/>
                  <a:pt x="1331" y="35301"/>
                </a:cubicBezTo>
                <a:cubicBezTo>
                  <a:pt x="1331" y="35301"/>
                  <a:pt x="2864" y="36228"/>
                  <a:pt x="2703" y="37277"/>
                </a:cubicBezTo>
                <a:cubicBezTo>
                  <a:pt x="2582" y="38245"/>
                  <a:pt x="4235" y="38769"/>
                  <a:pt x="4235" y="38769"/>
                </a:cubicBezTo>
                <a:cubicBezTo>
                  <a:pt x="4719" y="38809"/>
                  <a:pt x="5203" y="39011"/>
                  <a:pt x="5566" y="39374"/>
                </a:cubicBezTo>
                <a:cubicBezTo>
                  <a:pt x="6000" y="39808"/>
                  <a:pt x="6060" y="40553"/>
                  <a:pt x="6446" y="40553"/>
                </a:cubicBezTo>
                <a:cubicBezTo>
                  <a:pt x="6599" y="40553"/>
                  <a:pt x="6802" y="40437"/>
                  <a:pt x="7098" y="40140"/>
                </a:cubicBezTo>
                <a:cubicBezTo>
                  <a:pt x="7260" y="39918"/>
                  <a:pt x="7512" y="39807"/>
                  <a:pt x="7764" y="39807"/>
                </a:cubicBezTo>
                <a:cubicBezTo>
                  <a:pt x="8016" y="39807"/>
                  <a:pt x="8268" y="39918"/>
                  <a:pt x="8429" y="40140"/>
                </a:cubicBezTo>
                <a:cubicBezTo>
                  <a:pt x="8429" y="40140"/>
                  <a:pt x="9185" y="41374"/>
                  <a:pt x="9741" y="41374"/>
                </a:cubicBezTo>
                <a:cubicBezTo>
                  <a:pt x="9888" y="41374"/>
                  <a:pt x="10022" y="41288"/>
                  <a:pt x="10123" y="41068"/>
                </a:cubicBezTo>
                <a:cubicBezTo>
                  <a:pt x="10567" y="39979"/>
                  <a:pt x="9196" y="39696"/>
                  <a:pt x="11010" y="38487"/>
                </a:cubicBezTo>
                <a:cubicBezTo>
                  <a:pt x="12825" y="37277"/>
                  <a:pt x="11454" y="37720"/>
                  <a:pt x="12382" y="35785"/>
                </a:cubicBezTo>
                <a:cubicBezTo>
                  <a:pt x="12423" y="35694"/>
                  <a:pt x="12477" y="35659"/>
                  <a:pt x="12544" y="35659"/>
                </a:cubicBezTo>
                <a:cubicBezTo>
                  <a:pt x="12779" y="35659"/>
                  <a:pt x="13168" y="36087"/>
                  <a:pt x="13683" y="36087"/>
                </a:cubicBezTo>
                <a:cubicBezTo>
                  <a:pt x="13745" y="36087"/>
                  <a:pt x="13808" y="36081"/>
                  <a:pt x="13874" y="36067"/>
                </a:cubicBezTo>
                <a:cubicBezTo>
                  <a:pt x="14640" y="35906"/>
                  <a:pt x="14640" y="35623"/>
                  <a:pt x="15406" y="35301"/>
                </a:cubicBezTo>
                <a:cubicBezTo>
                  <a:pt x="15505" y="35262"/>
                  <a:pt x="15590" y="35246"/>
                  <a:pt x="15666" y="35246"/>
                </a:cubicBezTo>
                <a:cubicBezTo>
                  <a:pt x="16152" y="35246"/>
                  <a:pt x="16280" y="35927"/>
                  <a:pt x="17221" y="36067"/>
                </a:cubicBezTo>
                <a:cubicBezTo>
                  <a:pt x="18149" y="36148"/>
                  <a:pt x="18915" y="36833"/>
                  <a:pt x="19157" y="37720"/>
                </a:cubicBezTo>
                <a:cubicBezTo>
                  <a:pt x="19252" y="37993"/>
                  <a:pt x="19343" y="38095"/>
                  <a:pt x="19455" y="38095"/>
                </a:cubicBezTo>
                <a:cubicBezTo>
                  <a:pt x="19725" y="38095"/>
                  <a:pt x="20117" y="37505"/>
                  <a:pt x="20972" y="37277"/>
                </a:cubicBezTo>
                <a:cubicBezTo>
                  <a:pt x="21441" y="37167"/>
                  <a:pt x="21686" y="37076"/>
                  <a:pt x="21923" y="37076"/>
                </a:cubicBezTo>
                <a:cubicBezTo>
                  <a:pt x="22297" y="37076"/>
                  <a:pt x="22651" y="37303"/>
                  <a:pt x="23835" y="38043"/>
                </a:cubicBezTo>
                <a:cubicBezTo>
                  <a:pt x="24600" y="38511"/>
                  <a:pt x="25111" y="38684"/>
                  <a:pt x="25511" y="38684"/>
                </a:cubicBezTo>
                <a:cubicBezTo>
                  <a:pt x="26145" y="38684"/>
                  <a:pt x="26499" y="38252"/>
                  <a:pt x="27142" y="37882"/>
                </a:cubicBezTo>
                <a:cubicBezTo>
                  <a:pt x="28242" y="37332"/>
                  <a:pt x="29445" y="37067"/>
                  <a:pt x="30648" y="37067"/>
                </a:cubicBezTo>
                <a:cubicBezTo>
                  <a:pt x="30945" y="37067"/>
                  <a:pt x="31242" y="37083"/>
                  <a:pt x="31538" y="37115"/>
                </a:cubicBezTo>
                <a:cubicBezTo>
                  <a:pt x="33191" y="37277"/>
                  <a:pt x="33796" y="37882"/>
                  <a:pt x="34240" y="37882"/>
                </a:cubicBezTo>
                <a:cubicBezTo>
                  <a:pt x="34724" y="37882"/>
                  <a:pt x="36055" y="36954"/>
                  <a:pt x="37587" y="36389"/>
                </a:cubicBezTo>
                <a:cubicBezTo>
                  <a:pt x="39079" y="35785"/>
                  <a:pt x="39402" y="34857"/>
                  <a:pt x="39402" y="34857"/>
                </a:cubicBezTo>
                <a:lnTo>
                  <a:pt x="52065" y="21145"/>
                </a:lnTo>
                <a:cubicBezTo>
                  <a:pt x="52065" y="21145"/>
                  <a:pt x="51460" y="14208"/>
                  <a:pt x="51460" y="12837"/>
                </a:cubicBezTo>
                <a:cubicBezTo>
                  <a:pt x="51460" y="11491"/>
                  <a:pt x="41977" y="1"/>
                  <a:pt x="32816" y="1"/>
                </a:cubicBezTo>
                <a:close/>
              </a:path>
            </a:pathLst>
          </a:custGeom>
          <a:solidFill>
            <a:srgbClr val="D9D9D9"/>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46" name="Google Shape;546;g132db3e4bc4_0_914"/>
          <p:cNvSpPr/>
          <p:nvPr/>
        </p:nvSpPr>
        <p:spPr>
          <a:xfrm>
            <a:off x="7128758" y="2003682"/>
            <a:ext cx="1334452" cy="1090612"/>
          </a:xfrm>
          <a:custGeom>
            <a:avLst/>
            <a:gdLst/>
            <a:ahLst/>
            <a:cxnLst/>
            <a:rect l="l" t="t" r="r" b="b"/>
            <a:pathLst>
              <a:path w="52066" h="42548" fill="none" extrusionOk="0">
                <a:moveTo>
                  <a:pt x="39402" y="35288"/>
                </a:moveTo>
                <a:cubicBezTo>
                  <a:pt x="39402" y="35288"/>
                  <a:pt x="39079" y="36216"/>
                  <a:pt x="37587" y="36820"/>
                </a:cubicBezTo>
                <a:cubicBezTo>
                  <a:pt x="36055" y="37385"/>
                  <a:pt x="34724" y="38313"/>
                  <a:pt x="34240" y="38313"/>
                </a:cubicBezTo>
                <a:cubicBezTo>
                  <a:pt x="33796" y="38313"/>
                  <a:pt x="33191" y="37708"/>
                  <a:pt x="31538" y="37546"/>
                </a:cubicBezTo>
                <a:cubicBezTo>
                  <a:pt x="30046" y="37385"/>
                  <a:pt x="28513" y="37627"/>
                  <a:pt x="27142" y="38313"/>
                </a:cubicBezTo>
                <a:cubicBezTo>
                  <a:pt x="26093" y="38918"/>
                  <a:pt x="25811" y="39684"/>
                  <a:pt x="23835" y="38474"/>
                </a:cubicBezTo>
                <a:cubicBezTo>
                  <a:pt x="21899" y="37264"/>
                  <a:pt x="22181" y="37425"/>
                  <a:pt x="20972" y="37708"/>
                </a:cubicBezTo>
                <a:cubicBezTo>
                  <a:pt x="19762" y="38030"/>
                  <a:pt x="19479" y="39079"/>
                  <a:pt x="19157" y="38151"/>
                </a:cubicBezTo>
                <a:cubicBezTo>
                  <a:pt x="18915" y="37264"/>
                  <a:pt x="18149" y="36579"/>
                  <a:pt x="17221" y="36498"/>
                </a:cubicBezTo>
                <a:cubicBezTo>
                  <a:pt x="16132" y="36337"/>
                  <a:pt x="16132" y="35449"/>
                  <a:pt x="15406" y="35732"/>
                </a:cubicBezTo>
                <a:cubicBezTo>
                  <a:pt x="14640" y="36054"/>
                  <a:pt x="14640" y="36337"/>
                  <a:pt x="13874" y="36498"/>
                </a:cubicBezTo>
                <a:cubicBezTo>
                  <a:pt x="13107" y="36659"/>
                  <a:pt x="12583" y="35772"/>
                  <a:pt x="12382" y="36216"/>
                </a:cubicBezTo>
                <a:cubicBezTo>
                  <a:pt x="11454" y="38151"/>
                  <a:pt x="12825" y="37708"/>
                  <a:pt x="11010" y="38918"/>
                </a:cubicBezTo>
                <a:cubicBezTo>
                  <a:pt x="9196" y="40127"/>
                  <a:pt x="10567" y="40410"/>
                  <a:pt x="10123" y="41499"/>
                </a:cubicBezTo>
                <a:cubicBezTo>
                  <a:pt x="9639" y="42547"/>
                  <a:pt x="8429" y="40571"/>
                  <a:pt x="8429" y="40571"/>
                </a:cubicBezTo>
                <a:cubicBezTo>
                  <a:pt x="8107" y="40127"/>
                  <a:pt x="7421" y="40127"/>
                  <a:pt x="7098" y="40571"/>
                </a:cubicBezTo>
                <a:cubicBezTo>
                  <a:pt x="6050" y="41620"/>
                  <a:pt x="6171" y="40410"/>
                  <a:pt x="5566" y="39805"/>
                </a:cubicBezTo>
                <a:cubicBezTo>
                  <a:pt x="5203" y="39442"/>
                  <a:pt x="4719" y="39240"/>
                  <a:pt x="4235" y="39200"/>
                </a:cubicBezTo>
                <a:cubicBezTo>
                  <a:pt x="4235" y="39200"/>
                  <a:pt x="2582" y="38676"/>
                  <a:pt x="2703" y="37708"/>
                </a:cubicBezTo>
                <a:cubicBezTo>
                  <a:pt x="2864" y="36659"/>
                  <a:pt x="1331" y="35732"/>
                  <a:pt x="1331" y="35732"/>
                </a:cubicBezTo>
                <a:cubicBezTo>
                  <a:pt x="1331" y="35732"/>
                  <a:pt x="1" y="32142"/>
                  <a:pt x="1049" y="32142"/>
                </a:cubicBezTo>
                <a:cubicBezTo>
                  <a:pt x="2098" y="32142"/>
                  <a:pt x="3469" y="32304"/>
                  <a:pt x="4195" y="31900"/>
                </a:cubicBezTo>
                <a:cubicBezTo>
                  <a:pt x="4961" y="31537"/>
                  <a:pt x="6010" y="31820"/>
                  <a:pt x="7703" y="31981"/>
                </a:cubicBezTo>
                <a:cubicBezTo>
                  <a:pt x="9357" y="32142"/>
                  <a:pt x="10567" y="31658"/>
                  <a:pt x="10728" y="31215"/>
                </a:cubicBezTo>
                <a:cubicBezTo>
                  <a:pt x="10889" y="30771"/>
                  <a:pt x="11454" y="29118"/>
                  <a:pt x="12059" y="28513"/>
                </a:cubicBezTo>
                <a:cubicBezTo>
                  <a:pt x="12664" y="27908"/>
                  <a:pt x="11777" y="27464"/>
                  <a:pt x="12382" y="26698"/>
                </a:cubicBezTo>
                <a:cubicBezTo>
                  <a:pt x="12986" y="25932"/>
                  <a:pt x="13430" y="22342"/>
                  <a:pt x="13430" y="21697"/>
                </a:cubicBezTo>
                <a:cubicBezTo>
                  <a:pt x="13430" y="21092"/>
                  <a:pt x="13148" y="15970"/>
                  <a:pt x="13148" y="15970"/>
                </a:cubicBezTo>
                <a:cubicBezTo>
                  <a:pt x="13148" y="15970"/>
                  <a:pt x="22948" y="887"/>
                  <a:pt x="32304" y="444"/>
                </a:cubicBezTo>
                <a:cubicBezTo>
                  <a:pt x="41620" y="0"/>
                  <a:pt x="51460" y="11897"/>
                  <a:pt x="51460" y="13268"/>
                </a:cubicBezTo>
                <a:cubicBezTo>
                  <a:pt x="51460" y="14639"/>
                  <a:pt x="52065" y="21576"/>
                  <a:pt x="52065" y="21576"/>
                </a:cubicBezTo>
              </a:path>
            </a:pathLst>
          </a:custGeom>
          <a:noFill/>
          <a:ln w="9525" cap="flat" cmpd="sng">
            <a:solidFill>
              <a:srgbClr val="FFFFFF"/>
            </a:solidFill>
            <a:prstDash val="solid"/>
            <a:miter lim="4032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g132db3e4bc4_0_914"/>
          <p:cNvSpPr/>
          <p:nvPr/>
        </p:nvSpPr>
        <p:spPr>
          <a:xfrm>
            <a:off x="8103440" y="1992301"/>
            <a:ext cx="866217" cy="1407865"/>
          </a:xfrm>
          <a:custGeom>
            <a:avLst/>
            <a:gdLst/>
            <a:ahLst/>
            <a:cxnLst/>
            <a:rect l="l" t="t" r="r" b="b"/>
            <a:pathLst>
              <a:path w="33797" h="54925" extrusionOk="0">
                <a:moveTo>
                  <a:pt x="7825" y="0"/>
                </a:moveTo>
                <a:lnTo>
                  <a:pt x="4840" y="9800"/>
                </a:lnTo>
                <a:cubicBezTo>
                  <a:pt x="4881" y="10688"/>
                  <a:pt x="5042" y="11615"/>
                  <a:pt x="5284" y="12502"/>
                </a:cubicBezTo>
                <a:cubicBezTo>
                  <a:pt x="5566" y="13390"/>
                  <a:pt x="5566" y="15366"/>
                  <a:pt x="5566" y="15809"/>
                </a:cubicBezTo>
                <a:cubicBezTo>
                  <a:pt x="5566" y="16293"/>
                  <a:pt x="6494" y="17342"/>
                  <a:pt x="6494" y="17342"/>
                </a:cubicBezTo>
                <a:cubicBezTo>
                  <a:pt x="6494" y="17342"/>
                  <a:pt x="7704" y="17342"/>
                  <a:pt x="7220" y="18229"/>
                </a:cubicBezTo>
                <a:cubicBezTo>
                  <a:pt x="6776" y="19157"/>
                  <a:pt x="6171" y="19439"/>
                  <a:pt x="6171" y="20810"/>
                </a:cubicBezTo>
                <a:cubicBezTo>
                  <a:pt x="6171" y="22181"/>
                  <a:pt x="6050" y="26537"/>
                  <a:pt x="6050" y="27747"/>
                </a:cubicBezTo>
                <a:cubicBezTo>
                  <a:pt x="5405" y="28594"/>
                  <a:pt x="4679" y="29400"/>
                  <a:pt x="3913" y="30167"/>
                </a:cubicBezTo>
                <a:cubicBezTo>
                  <a:pt x="2542" y="31497"/>
                  <a:pt x="1" y="33917"/>
                  <a:pt x="1" y="35006"/>
                </a:cubicBezTo>
                <a:cubicBezTo>
                  <a:pt x="1" y="35006"/>
                  <a:pt x="162" y="37385"/>
                  <a:pt x="1049" y="38152"/>
                </a:cubicBezTo>
                <a:cubicBezTo>
                  <a:pt x="1744" y="38752"/>
                  <a:pt x="2364" y="39351"/>
                  <a:pt x="2814" y="39351"/>
                </a:cubicBezTo>
                <a:cubicBezTo>
                  <a:pt x="2939" y="39351"/>
                  <a:pt x="3050" y="39305"/>
                  <a:pt x="3147" y="39200"/>
                </a:cubicBezTo>
                <a:cubicBezTo>
                  <a:pt x="3534" y="38845"/>
                  <a:pt x="4077" y="37609"/>
                  <a:pt x="4838" y="37609"/>
                </a:cubicBezTo>
                <a:cubicBezTo>
                  <a:pt x="5027" y="37609"/>
                  <a:pt x="5229" y="37685"/>
                  <a:pt x="5445" y="37869"/>
                </a:cubicBezTo>
                <a:cubicBezTo>
                  <a:pt x="5445" y="37869"/>
                  <a:pt x="6937" y="39079"/>
                  <a:pt x="5889" y="39523"/>
                </a:cubicBezTo>
                <a:cubicBezTo>
                  <a:pt x="4840" y="39967"/>
                  <a:pt x="3469" y="39644"/>
                  <a:pt x="3751" y="40733"/>
                </a:cubicBezTo>
                <a:cubicBezTo>
                  <a:pt x="4074" y="41781"/>
                  <a:pt x="4518" y="41459"/>
                  <a:pt x="4356" y="42991"/>
                </a:cubicBezTo>
                <a:cubicBezTo>
                  <a:pt x="4235" y="44483"/>
                  <a:pt x="3913" y="45693"/>
                  <a:pt x="5566" y="47226"/>
                </a:cubicBezTo>
                <a:cubicBezTo>
                  <a:pt x="5566" y="47226"/>
                  <a:pt x="6413" y="47669"/>
                  <a:pt x="4518" y="47790"/>
                </a:cubicBezTo>
                <a:cubicBezTo>
                  <a:pt x="4354" y="47804"/>
                  <a:pt x="4197" y="47810"/>
                  <a:pt x="4047" y="47810"/>
                </a:cubicBezTo>
                <a:cubicBezTo>
                  <a:pt x="2980" y="47810"/>
                  <a:pt x="2265" y="47501"/>
                  <a:pt x="1912" y="47501"/>
                </a:cubicBezTo>
                <a:cubicBezTo>
                  <a:pt x="1741" y="47501"/>
                  <a:pt x="1654" y="47574"/>
                  <a:pt x="1654" y="47790"/>
                </a:cubicBezTo>
                <a:cubicBezTo>
                  <a:pt x="1654" y="48557"/>
                  <a:pt x="1049" y="48879"/>
                  <a:pt x="1654" y="49484"/>
                </a:cubicBezTo>
                <a:cubicBezTo>
                  <a:pt x="2259" y="50049"/>
                  <a:pt x="2259" y="51138"/>
                  <a:pt x="3751" y="51581"/>
                </a:cubicBezTo>
                <a:cubicBezTo>
                  <a:pt x="4477" y="51743"/>
                  <a:pt x="5042" y="52267"/>
                  <a:pt x="5284" y="52953"/>
                </a:cubicBezTo>
                <a:cubicBezTo>
                  <a:pt x="5284" y="52953"/>
                  <a:pt x="4840" y="54606"/>
                  <a:pt x="5889" y="54888"/>
                </a:cubicBezTo>
                <a:cubicBezTo>
                  <a:pt x="5969" y="54913"/>
                  <a:pt x="6048" y="54924"/>
                  <a:pt x="6125" y="54924"/>
                </a:cubicBezTo>
                <a:cubicBezTo>
                  <a:pt x="6890" y="54924"/>
                  <a:pt x="7518" y="53823"/>
                  <a:pt x="8255" y="53823"/>
                </a:cubicBezTo>
                <a:cubicBezTo>
                  <a:pt x="8415" y="53823"/>
                  <a:pt x="8580" y="53875"/>
                  <a:pt x="8752" y="54001"/>
                </a:cubicBezTo>
                <a:cubicBezTo>
                  <a:pt x="9044" y="54156"/>
                  <a:pt x="9358" y="54230"/>
                  <a:pt x="9668" y="54230"/>
                </a:cubicBezTo>
                <a:cubicBezTo>
                  <a:pt x="10088" y="54230"/>
                  <a:pt x="10502" y="54095"/>
                  <a:pt x="10849" y="53840"/>
                </a:cubicBezTo>
                <a:cubicBezTo>
                  <a:pt x="11656" y="53598"/>
                  <a:pt x="12463" y="53436"/>
                  <a:pt x="13269" y="53396"/>
                </a:cubicBezTo>
                <a:cubicBezTo>
                  <a:pt x="14318" y="53396"/>
                  <a:pt x="15528" y="53396"/>
                  <a:pt x="15528" y="52630"/>
                </a:cubicBezTo>
                <a:cubicBezTo>
                  <a:pt x="15528" y="51897"/>
                  <a:pt x="14863" y="50646"/>
                  <a:pt x="15583" y="50646"/>
                </a:cubicBezTo>
                <a:cubicBezTo>
                  <a:pt x="15616" y="50646"/>
                  <a:pt x="15651" y="50649"/>
                  <a:pt x="15689" y="50654"/>
                </a:cubicBezTo>
                <a:cubicBezTo>
                  <a:pt x="16076" y="50721"/>
                  <a:pt x="16743" y="50788"/>
                  <a:pt x="17434" y="50788"/>
                </a:cubicBezTo>
                <a:cubicBezTo>
                  <a:pt x="18399" y="50788"/>
                  <a:pt x="19409" y="50657"/>
                  <a:pt x="19762" y="50210"/>
                </a:cubicBezTo>
                <a:cubicBezTo>
                  <a:pt x="20367" y="49444"/>
                  <a:pt x="22464" y="48395"/>
                  <a:pt x="22948" y="47064"/>
                </a:cubicBezTo>
                <a:cubicBezTo>
                  <a:pt x="23278" y="46043"/>
                  <a:pt x="23273" y="45783"/>
                  <a:pt x="23632" y="45783"/>
                </a:cubicBezTo>
                <a:cubicBezTo>
                  <a:pt x="23755" y="45783"/>
                  <a:pt x="23921" y="45813"/>
                  <a:pt x="24158" y="45855"/>
                </a:cubicBezTo>
                <a:cubicBezTo>
                  <a:pt x="24201" y="45860"/>
                  <a:pt x="24244" y="45863"/>
                  <a:pt x="24288" y="45863"/>
                </a:cubicBezTo>
                <a:cubicBezTo>
                  <a:pt x="25136" y="45863"/>
                  <a:pt x="26058" y="44782"/>
                  <a:pt x="28513" y="44322"/>
                </a:cubicBezTo>
                <a:cubicBezTo>
                  <a:pt x="31054" y="43878"/>
                  <a:pt x="33797" y="32869"/>
                  <a:pt x="33797" y="32869"/>
                </a:cubicBezTo>
                <a:lnTo>
                  <a:pt x="33353" y="9478"/>
                </a:lnTo>
                <a:lnTo>
                  <a:pt x="7825" y="0"/>
                </a:lnTo>
                <a:close/>
              </a:path>
            </a:pathLst>
          </a:custGeom>
          <a:solidFill>
            <a:srgbClr val="EFEFE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 name="Google Shape;548;g132db3e4bc4_0_914"/>
          <p:cNvSpPr/>
          <p:nvPr/>
        </p:nvSpPr>
        <p:spPr>
          <a:xfrm>
            <a:off x="8103440" y="1992301"/>
            <a:ext cx="866217" cy="1415196"/>
          </a:xfrm>
          <a:custGeom>
            <a:avLst/>
            <a:gdLst/>
            <a:ahLst/>
            <a:cxnLst/>
            <a:rect l="l" t="t" r="r" b="b"/>
            <a:pathLst>
              <a:path w="33797" h="55211" fill="none" extrusionOk="0">
                <a:moveTo>
                  <a:pt x="4840" y="9800"/>
                </a:moveTo>
                <a:cubicBezTo>
                  <a:pt x="4881" y="10688"/>
                  <a:pt x="5042" y="11615"/>
                  <a:pt x="5284" y="12502"/>
                </a:cubicBezTo>
                <a:cubicBezTo>
                  <a:pt x="5566" y="13390"/>
                  <a:pt x="5566" y="15366"/>
                  <a:pt x="5566" y="15809"/>
                </a:cubicBezTo>
                <a:cubicBezTo>
                  <a:pt x="5566" y="16293"/>
                  <a:pt x="6494" y="17342"/>
                  <a:pt x="6494" y="17342"/>
                </a:cubicBezTo>
                <a:cubicBezTo>
                  <a:pt x="6494" y="17342"/>
                  <a:pt x="7704" y="17342"/>
                  <a:pt x="7220" y="18229"/>
                </a:cubicBezTo>
                <a:cubicBezTo>
                  <a:pt x="6776" y="19157"/>
                  <a:pt x="6171" y="19439"/>
                  <a:pt x="6171" y="20810"/>
                </a:cubicBezTo>
                <a:cubicBezTo>
                  <a:pt x="6171" y="22181"/>
                  <a:pt x="6050" y="26537"/>
                  <a:pt x="6050" y="27747"/>
                </a:cubicBezTo>
                <a:cubicBezTo>
                  <a:pt x="5405" y="28594"/>
                  <a:pt x="4679" y="29400"/>
                  <a:pt x="3913" y="30167"/>
                </a:cubicBezTo>
                <a:cubicBezTo>
                  <a:pt x="2542" y="31497"/>
                  <a:pt x="1" y="33917"/>
                  <a:pt x="1" y="35006"/>
                </a:cubicBezTo>
                <a:cubicBezTo>
                  <a:pt x="1" y="35006"/>
                  <a:pt x="162" y="37385"/>
                  <a:pt x="1049" y="38152"/>
                </a:cubicBezTo>
                <a:cubicBezTo>
                  <a:pt x="1937" y="38918"/>
                  <a:pt x="2703" y="39684"/>
                  <a:pt x="3147" y="39200"/>
                </a:cubicBezTo>
                <a:cubicBezTo>
                  <a:pt x="3630" y="38757"/>
                  <a:pt x="4356" y="36942"/>
                  <a:pt x="5445" y="37869"/>
                </a:cubicBezTo>
                <a:cubicBezTo>
                  <a:pt x="5445" y="37869"/>
                  <a:pt x="6937" y="39079"/>
                  <a:pt x="5889" y="39523"/>
                </a:cubicBezTo>
                <a:cubicBezTo>
                  <a:pt x="4840" y="39967"/>
                  <a:pt x="3469" y="39644"/>
                  <a:pt x="3751" y="40733"/>
                </a:cubicBezTo>
                <a:cubicBezTo>
                  <a:pt x="4074" y="41781"/>
                  <a:pt x="4518" y="41459"/>
                  <a:pt x="4356" y="42991"/>
                </a:cubicBezTo>
                <a:cubicBezTo>
                  <a:pt x="4235" y="44483"/>
                  <a:pt x="3913" y="45693"/>
                  <a:pt x="5566" y="47226"/>
                </a:cubicBezTo>
                <a:cubicBezTo>
                  <a:pt x="5566" y="47226"/>
                  <a:pt x="6413" y="47669"/>
                  <a:pt x="4518" y="47790"/>
                </a:cubicBezTo>
                <a:cubicBezTo>
                  <a:pt x="2622" y="47952"/>
                  <a:pt x="1654" y="47064"/>
                  <a:pt x="1654" y="47790"/>
                </a:cubicBezTo>
                <a:cubicBezTo>
                  <a:pt x="1654" y="48557"/>
                  <a:pt x="1049" y="48879"/>
                  <a:pt x="1654" y="49484"/>
                </a:cubicBezTo>
                <a:cubicBezTo>
                  <a:pt x="2259" y="50049"/>
                  <a:pt x="2259" y="51138"/>
                  <a:pt x="3751" y="51581"/>
                </a:cubicBezTo>
                <a:cubicBezTo>
                  <a:pt x="4477" y="51743"/>
                  <a:pt x="5042" y="52267"/>
                  <a:pt x="5284" y="52953"/>
                </a:cubicBezTo>
                <a:cubicBezTo>
                  <a:pt x="5284" y="52953"/>
                  <a:pt x="4840" y="54606"/>
                  <a:pt x="5889" y="54888"/>
                </a:cubicBezTo>
                <a:cubicBezTo>
                  <a:pt x="6937" y="55211"/>
                  <a:pt x="7704" y="53235"/>
                  <a:pt x="8752" y="54001"/>
                </a:cubicBezTo>
                <a:cubicBezTo>
                  <a:pt x="9438" y="54364"/>
                  <a:pt x="10244" y="54283"/>
                  <a:pt x="10849" y="53840"/>
                </a:cubicBezTo>
                <a:cubicBezTo>
                  <a:pt x="11656" y="53598"/>
                  <a:pt x="12463" y="53436"/>
                  <a:pt x="13269" y="53396"/>
                </a:cubicBezTo>
                <a:cubicBezTo>
                  <a:pt x="14318" y="53396"/>
                  <a:pt x="15528" y="53396"/>
                  <a:pt x="15528" y="52630"/>
                </a:cubicBezTo>
                <a:cubicBezTo>
                  <a:pt x="15528" y="51864"/>
                  <a:pt x="14802" y="50533"/>
                  <a:pt x="15689" y="50654"/>
                </a:cubicBezTo>
                <a:cubicBezTo>
                  <a:pt x="16616" y="50815"/>
                  <a:pt x="19157" y="50976"/>
                  <a:pt x="19762" y="50210"/>
                </a:cubicBezTo>
                <a:cubicBezTo>
                  <a:pt x="20367" y="49444"/>
                  <a:pt x="22464" y="48395"/>
                  <a:pt x="22948" y="47064"/>
                </a:cubicBezTo>
                <a:cubicBezTo>
                  <a:pt x="23392" y="45693"/>
                  <a:pt x="23230" y="45693"/>
                  <a:pt x="24158" y="45855"/>
                </a:cubicBezTo>
                <a:cubicBezTo>
                  <a:pt x="25045" y="45976"/>
                  <a:pt x="25932" y="44806"/>
                  <a:pt x="28513" y="44322"/>
                </a:cubicBezTo>
                <a:cubicBezTo>
                  <a:pt x="31054" y="43878"/>
                  <a:pt x="33797" y="32869"/>
                  <a:pt x="33797" y="32869"/>
                </a:cubicBezTo>
                <a:lnTo>
                  <a:pt x="33353" y="9478"/>
                </a:lnTo>
                <a:lnTo>
                  <a:pt x="7825" y="0"/>
                </a:lnTo>
              </a:path>
            </a:pathLst>
          </a:custGeom>
          <a:noFill/>
          <a:ln w="9525" cap="flat" cmpd="sng">
            <a:solidFill>
              <a:srgbClr val="FFFFFF"/>
            </a:solidFill>
            <a:prstDash val="solid"/>
            <a:miter lim="4032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 name="Google Shape;549;g132db3e4bc4_0_914"/>
          <p:cNvSpPr/>
          <p:nvPr/>
        </p:nvSpPr>
        <p:spPr>
          <a:xfrm>
            <a:off x="9433702" y="3272075"/>
            <a:ext cx="954077" cy="1045140"/>
          </a:xfrm>
          <a:custGeom>
            <a:avLst/>
            <a:gdLst/>
            <a:ahLst/>
            <a:cxnLst/>
            <a:rect l="l" t="t" r="r" b="b"/>
            <a:pathLst>
              <a:path w="37225" h="40774" extrusionOk="0">
                <a:moveTo>
                  <a:pt x="10083" y="1"/>
                </a:moveTo>
                <a:lnTo>
                  <a:pt x="0" y="6615"/>
                </a:lnTo>
                <a:lnTo>
                  <a:pt x="5283" y="14479"/>
                </a:lnTo>
                <a:cubicBezTo>
                  <a:pt x="5283" y="14479"/>
                  <a:pt x="6300" y="13765"/>
                  <a:pt x="6655" y="13765"/>
                </a:cubicBezTo>
                <a:cubicBezTo>
                  <a:pt x="6730" y="13765"/>
                  <a:pt x="6776" y="13797"/>
                  <a:pt x="6776" y="13874"/>
                </a:cubicBezTo>
                <a:cubicBezTo>
                  <a:pt x="6776" y="14318"/>
                  <a:pt x="6655" y="15366"/>
                  <a:pt x="7098" y="15810"/>
                </a:cubicBezTo>
                <a:cubicBezTo>
                  <a:pt x="7542" y="16294"/>
                  <a:pt x="8147" y="16737"/>
                  <a:pt x="8147" y="17181"/>
                </a:cubicBezTo>
                <a:cubicBezTo>
                  <a:pt x="8147" y="17625"/>
                  <a:pt x="8752" y="17625"/>
                  <a:pt x="8913" y="18391"/>
                </a:cubicBezTo>
                <a:cubicBezTo>
                  <a:pt x="9074" y="19157"/>
                  <a:pt x="9962" y="20649"/>
                  <a:pt x="9357" y="21859"/>
                </a:cubicBezTo>
                <a:cubicBezTo>
                  <a:pt x="8873" y="22746"/>
                  <a:pt x="8308" y="23634"/>
                  <a:pt x="7703" y="24440"/>
                </a:cubicBezTo>
                <a:cubicBezTo>
                  <a:pt x="7703" y="24440"/>
                  <a:pt x="6493" y="25166"/>
                  <a:pt x="6332" y="25610"/>
                </a:cubicBezTo>
                <a:cubicBezTo>
                  <a:pt x="6211" y="26094"/>
                  <a:pt x="5606" y="26820"/>
                  <a:pt x="6211" y="26820"/>
                </a:cubicBezTo>
                <a:cubicBezTo>
                  <a:pt x="6503" y="26820"/>
                  <a:pt x="7246" y="26754"/>
                  <a:pt x="7851" y="26754"/>
                </a:cubicBezTo>
                <a:cubicBezTo>
                  <a:pt x="8498" y="26754"/>
                  <a:pt x="8987" y="26829"/>
                  <a:pt x="8590" y="27142"/>
                </a:cubicBezTo>
                <a:cubicBezTo>
                  <a:pt x="7865" y="27747"/>
                  <a:pt x="6050" y="27747"/>
                  <a:pt x="6211" y="28513"/>
                </a:cubicBezTo>
                <a:cubicBezTo>
                  <a:pt x="6292" y="29159"/>
                  <a:pt x="6655" y="29723"/>
                  <a:pt x="7260" y="30006"/>
                </a:cubicBezTo>
                <a:cubicBezTo>
                  <a:pt x="7703" y="30167"/>
                  <a:pt x="9195" y="30772"/>
                  <a:pt x="9800" y="31054"/>
                </a:cubicBezTo>
                <a:cubicBezTo>
                  <a:pt x="10405" y="31377"/>
                  <a:pt x="12220" y="33030"/>
                  <a:pt x="12986" y="33030"/>
                </a:cubicBezTo>
                <a:cubicBezTo>
                  <a:pt x="13712" y="33030"/>
                  <a:pt x="15527" y="34079"/>
                  <a:pt x="16293" y="34684"/>
                </a:cubicBezTo>
                <a:cubicBezTo>
                  <a:pt x="17060" y="35289"/>
                  <a:pt x="17826" y="35732"/>
                  <a:pt x="17665" y="36499"/>
                </a:cubicBezTo>
                <a:cubicBezTo>
                  <a:pt x="17503" y="37265"/>
                  <a:pt x="19762" y="39362"/>
                  <a:pt x="20810" y="40128"/>
                </a:cubicBezTo>
                <a:cubicBezTo>
                  <a:pt x="21173" y="40370"/>
                  <a:pt x="21536" y="40612"/>
                  <a:pt x="21939" y="40774"/>
                </a:cubicBezTo>
                <a:cubicBezTo>
                  <a:pt x="21980" y="40733"/>
                  <a:pt x="22060" y="40653"/>
                  <a:pt x="22101" y="40612"/>
                </a:cubicBezTo>
                <a:cubicBezTo>
                  <a:pt x="22383" y="40370"/>
                  <a:pt x="22585" y="40048"/>
                  <a:pt x="22706" y="39725"/>
                </a:cubicBezTo>
                <a:lnTo>
                  <a:pt x="22786" y="39604"/>
                </a:lnTo>
                <a:cubicBezTo>
                  <a:pt x="22988" y="39241"/>
                  <a:pt x="23149" y="38838"/>
                  <a:pt x="23311" y="38475"/>
                </a:cubicBezTo>
                <a:cubicBezTo>
                  <a:pt x="23472" y="38031"/>
                  <a:pt x="23633" y="37628"/>
                  <a:pt x="23875" y="37225"/>
                </a:cubicBezTo>
                <a:lnTo>
                  <a:pt x="23875" y="37184"/>
                </a:lnTo>
                <a:cubicBezTo>
                  <a:pt x="24319" y="36579"/>
                  <a:pt x="24561" y="35813"/>
                  <a:pt x="24561" y="35087"/>
                </a:cubicBezTo>
                <a:cubicBezTo>
                  <a:pt x="24561" y="34926"/>
                  <a:pt x="24722" y="34805"/>
                  <a:pt x="24924" y="34765"/>
                </a:cubicBezTo>
                <a:cubicBezTo>
                  <a:pt x="26093" y="34523"/>
                  <a:pt x="26376" y="34281"/>
                  <a:pt x="26577" y="33151"/>
                </a:cubicBezTo>
                <a:cubicBezTo>
                  <a:pt x="26577" y="33111"/>
                  <a:pt x="26577" y="33071"/>
                  <a:pt x="26577" y="33030"/>
                </a:cubicBezTo>
                <a:cubicBezTo>
                  <a:pt x="26688" y="33050"/>
                  <a:pt x="26791" y="33059"/>
                  <a:pt x="26888" y="33059"/>
                </a:cubicBezTo>
                <a:cubicBezTo>
                  <a:pt x="27600" y="33059"/>
                  <a:pt x="27947" y="32574"/>
                  <a:pt x="28231" y="32183"/>
                </a:cubicBezTo>
                <a:cubicBezTo>
                  <a:pt x="28311" y="32062"/>
                  <a:pt x="28392" y="31941"/>
                  <a:pt x="28513" y="31861"/>
                </a:cubicBezTo>
                <a:cubicBezTo>
                  <a:pt x="28836" y="31458"/>
                  <a:pt x="29118" y="31054"/>
                  <a:pt x="29360" y="30611"/>
                </a:cubicBezTo>
                <a:cubicBezTo>
                  <a:pt x="29521" y="30328"/>
                  <a:pt x="29642" y="30086"/>
                  <a:pt x="29844" y="29844"/>
                </a:cubicBezTo>
                <a:cubicBezTo>
                  <a:pt x="30207" y="29320"/>
                  <a:pt x="30650" y="28836"/>
                  <a:pt x="31094" y="28393"/>
                </a:cubicBezTo>
                <a:lnTo>
                  <a:pt x="31659" y="27868"/>
                </a:lnTo>
                <a:cubicBezTo>
                  <a:pt x="31941" y="27505"/>
                  <a:pt x="32264" y="27183"/>
                  <a:pt x="32586" y="26860"/>
                </a:cubicBezTo>
                <a:cubicBezTo>
                  <a:pt x="33474" y="25852"/>
                  <a:pt x="34441" y="24884"/>
                  <a:pt x="35409" y="23997"/>
                </a:cubicBezTo>
                <a:lnTo>
                  <a:pt x="35611" y="23835"/>
                </a:lnTo>
                <a:lnTo>
                  <a:pt x="36297" y="23230"/>
                </a:lnTo>
                <a:cubicBezTo>
                  <a:pt x="37022" y="19601"/>
                  <a:pt x="37224" y="14398"/>
                  <a:pt x="33796" y="11293"/>
                </a:cubicBezTo>
                <a:cubicBezTo>
                  <a:pt x="28029" y="6171"/>
                  <a:pt x="10083" y="1"/>
                  <a:pt x="10083" y="1"/>
                </a:cubicBezTo>
                <a:close/>
              </a:path>
            </a:pathLst>
          </a:custGeom>
          <a:solidFill>
            <a:srgbClr val="D8D8D8"/>
          </a:solidFill>
          <a:ln w="9525" cap="flat" cmpd="sng">
            <a:solidFill>
              <a:srgbClr val="FFFFFF"/>
            </a:solidFill>
            <a:prstDash val="solid"/>
            <a:miter lim="4032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 name="Google Shape;550;g132db3e4bc4_0_914"/>
          <p:cNvSpPr/>
          <p:nvPr/>
        </p:nvSpPr>
        <p:spPr>
          <a:xfrm>
            <a:off x="9253861" y="2356185"/>
            <a:ext cx="1603182" cy="1724298"/>
          </a:xfrm>
          <a:custGeom>
            <a:avLst/>
            <a:gdLst/>
            <a:ahLst/>
            <a:cxnLst/>
            <a:rect l="l" t="t" r="r" b="b"/>
            <a:pathLst>
              <a:path w="62551" h="67270" extrusionOk="0">
                <a:moveTo>
                  <a:pt x="20003" y="0"/>
                </a:moveTo>
                <a:lnTo>
                  <a:pt x="1613" y="19358"/>
                </a:lnTo>
                <a:lnTo>
                  <a:pt x="0" y="42426"/>
                </a:lnTo>
                <a:lnTo>
                  <a:pt x="17503" y="48355"/>
                </a:lnTo>
                <a:cubicBezTo>
                  <a:pt x="17987" y="49081"/>
                  <a:pt x="18793" y="49605"/>
                  <a:pt x="19681" y="49645"/>
                </a:cubicBezTo>
                <a:cubicBezTo>
                  <a:pt x="20549" y="49645"/>
                  <a:pt x="20777" y="49340"/>
                  <a:pt x="21171" y="49340"/>
                </a:cubicBezTo>
                <a:cubicBezTo>
                  <a:pt x="21417" y="49340"/>
                  <a:pt x="21728" y="49459"/>
                  <a:pt x="22302" y="49847"/>
                </a:cubicBezTo>
                <a:cubicBezTo>
                  <a:pt x="23835" y="50855"/>
                  <a:pt x="24641" y="52065"/>
                  <a:pt x="25246" y="52065"/>
                </a:cubicBezTo>
                <a:cubicBezTo>
                  <a:pt x="25772" y="52065"/>
                  <a:pt x="27030" y="52370"/>
                  <a:pt x="28224" y="52370"/>
                </a:cubicBezTo>
                <a:cubicBezTo>
                  <a:pt x="28403" y="52370"/>
                  <a:pt x="28581" y="52363"/>
                  <a:pt x="28755" y="52347"/>
                </a:cubicBezTo>
                <a:cubicBezTo>
                  <a:pt x="30064" y="52268"/>
                  <a:pt x="31023" y="49845"/>
                  <a:pt x="32590" y="49845"/>
                </a:cubicBezTo>
                <a:cubicBezTo>
                  <a:pt x="32616" y="49845"/>
                  <a:pt x="32641" y="49846"/>
                  <a:pt x="32667" y="49847"/>
                </a:cubicBezTo>
                <a:cubicBezTo>
                  <a:pt x="32667" y="49847"/>
                  <a:pt x="32384" y="50936"/>
                  <a:pt x="33675" y="50936"/>
                </a:cubicBezTo>
                <a:cubicBezTo>
                  <a:pt x="35006" y="50936"/>
                  <a:pt x="36094" y="50855"/>
                  <a:pt x="36095" y="50855"/>
                </a:cubicBezTo>
                <a:lnTo>
                  <a:pt x="36095" y="50855"/>
                </a:lnTo>
                <a:cubicBezTo>
                  <a:pt x="35570" y="51702"/>
                  <a:pt x="35006" y="52468"/>
                  <a:pt x="34401" y="53275"/>
                </a:cubicBezTo>
                <a:cubicBezTo>
                  <a:pt x="33998" y="53678"/>
                  <a:pt x="32788" y="54566"/>
                  <a:pt x="32868" y="54969"/>
                </a:cubicBezTo>
                <a:cubicBezTo>
                  <a:pt x="32989" y="55372"/>
                  <a:pt x="31376" y="66019"/>
                  <a:pt x="35812" y="67269"/>
                </a:cubicBezTo>
                <a:cubicBezTo>
                  <a:pt x="36014" y="66947"/>
                  <a:pt x="36216" y="66624"/>
                  <a:pt x="36417" y="66301"/>
                </a:cubicBezTo>
                <a:cubicBezTo>
                  <a:pt x="36538" y="66059"/>
                  <a:pt x="36700" y="65817"/>
                  <a:pt x="36861" y="65575"/>
                </a:cubicBezTo>
                <a:cubicBezTo>
                  <a:pt x="37264" y="65051"/>
                  <a:pt x="37667" y="64567"/>
                  <a:pt x="38151" y="64124"/>
                </a:cubicBezTo>
                <a:lnTo>
                  <a:pt x="38676" y="63559"/>
                </a:lnTo>
                <a:cubicBezTo>
                  <a:pt x="38998" y="63236"/>
                  <a:pt x="39321" y="62914"/>
                  <a:pt x="39603" y="62551"/>
                </a:cubicBezTo>
                <a:cubicBezTo>
                  <a:pt x="40531" y="61583"/>
                  <a:pt x="41458" y="60615"/>
                  <a:pt x="42467" y="59728"/>
                </a:cubicBezTo>
                <a:lnTo>
                  <a:pt x="42668" y="59566"/>
                </a:lnTo>
                <a:cubicBezTo>
                  <a:pt x="43596" y="58679"/>
                  <a:pt x="44644" y="57872"/>
                  <a:pt x="45774" y="57227"/>
                </a:cubicBezTo>
                <a:lnTo>
                  <a:pt x="46016" y="57106"/>
                </a:lnTo>
                <a:cubicBezTo>
                  <a:pt x="46863" y="56703"/>
                  <a:pt x="47669" y="56138"/>
                  <a:pt x="48355" y="55493"/>
                </a:cubicBezTo>
                <a:lnTo>
                  <a:pt x="49161" y="54686"/>
                </a:lnTo>
                <a:cubicBezTo>
                  <a:pt x="51178" y="52589"/>
                  <a:pt x="53194" y="50452"/>
                  <a:pt x="54686" y="47831"/>
                </a:cubicBezTo>
                <a:cubicBezTo>
                  <a:pt x="54848" y="47468"/>
                  <a:pt x="55090" y="47105"/>
                  <a:pt x="55291" y="46742"/>
                </a:cubicBezTo>
                <a:cubicBezTo>
                  <a:pt x="56058" y="45693"/>
                  <a:pt x="56582" y="44483"/>
                  <a:pt x="56904" y="43193"/>
                </a:cubicBezTo>
                <a:cubicBezTo>
                  <a:pt x="57106" y="42346"/>
                  <a:pt x="57509" y="41539"/>
                  <a:pt x="58114" y="40894"/>
                </a:cubicBezTo>
                <a:cubicBezTo>
                  <a:pt x="58356" y="40531"/>
                  <a:pt x="58518" y="40087"/>
                  <a:pt x="58598" y="39684"/>
                </a:cubicBezTo>
                <a:cubicBezTo>
                  <a:pt x="58679" y="39160"/>
                  <a:pt x="58881" y="38716"/>
                  <a:pt x="59244" y="38394"/>
                </a:cubicBezTo>
                <a:cubicBezTo>
                  <a:pt x="59687" y="37950"/>
                  <a:pt x="59969" y="37426"/>
                  <a:pt x="60131" y="36821"/>
                </a:cubicBezTo>
                <a:cubicBezTo>
                  <a:pt x="60252" y="36417"/>
                  <a:pt x="60453" y="35974"/>
                  <a:pt x="60695" y="35611"/>
                </a:cubicBezTo>
                <a:cubicBezTo>
                  <a:pt x="61260" y="34845"/>
                  <a:pt x="61260" y="33877"/>
                  <a:pt x="61260" y="32949"/>
                </a:cubicBezTo>
                <a:lnTo>
                  <a:pt x="61260" y="32143"/>
                </a:lnTo>
                <a:cubicBezTo>
                  <a:pt x="61260" y="31860"/>
                  <a:pt x="61300" y="31901"/>
                  <a:pt x="61502" y="31820"/>
                </a:cubicBezTo>
                <a:lnTo>
                  <a:pt x="61946" y="31820"/>
                </a:lnTo>
                <a:cubicBezTo>
                  <a:pt x="61986" y="31830"/>
                  <a:pt x="62024" y="31835"/>
                  <a:pt x="62060" y="31835"/>
                </a:cubicBezTo>
                <a:cubicBezTo>
                  <a:pt x="62167" y="31835"/>
                  <a:pt x="62258" y="31790"/>
                  <a:pt x="62349" y="31699"/>
                </a:cubicBezTo>
                <a:cubicBezTo>
                  <a:pt x="62470" y="31618"/>
                  <a:pt x="62510" y="31497"/>
                  <a:pt x="62510" y="31376"/>
                </a:cubicBezTo>
                <a:lnTo>
                  <a:pt x="62510" y="31336"/>
                </a:lnTo>
                <a:cubicBezTo>
                  <a:pt x="62551" y="31134"/>
                  <a:pt x="62510" y="30973"/>
                  <a:pt x="62430" y="30812"/>
                </a:cubicBezTo>
                <a:cubicBezTo>
                  <a:pt x="62309" y="30691"/>
                  <a:pt x="62147" y="30650"/>
                  <a:pt x="61986" y="30650"/>
                </a:cubicBezTo>
                <a:cubicBezTo>
                  <a:pt x="61946" y="30650"/>
                  <a:pt x="61905" y="30610"/>
                  <a:pt x="61905" y="30610"/>
                </a:cubicBezTo>
                <a:cubicBezTo>
                  <a:pt x="61865" y="30328"/>
                  <a:pt x="61825" y="30045"/>
                  <a:pt x="61744" y="29803"/>
                </a:cubicBezTo>
                <a:cubicBezTo>
                  <a:pt x="61583" y="29199"/>
                  <a:pt x="61583" y="28553"/>
                  <a:pt x="61744" y="27989"/>
                </a:cubicBezTo>
                <a:cubicBezTo>
                  <a:pt x="62026" y="27545"/>
                  <a:pt x="61946" y="26980"/>
                  <a:pt x="61542" y="26658"/>
                </a:cubicBezTo>
                <a:cubicBezTo>
                  <a:pt x="61244" y="26449"/>
                  <a:pt x="60903" y="26329"/>
                  <a:pt x="60549" y="26329"/>
                </a:cubicBezTo>
                <a:cubicBezTo>
                  <a:pt x="60424" y="26329"/>
                  <a:pt x="60298" y="26344"/>
                  <a:pt x="60171" y="26375"/>
                </a:cubicBezTo>
                <a:cubicBezTo>
                  <a:pt x="59647" y="26456"/>
                  <a:pt x="59244" y="26779"/>
                  <a:pt x="59002" y="27222"/>
                </a:cubicBezTo>
                <a:cubicBezTo>
                  <a:pt x="58921" y="27263"/>
                  <a:pt x="58881" y="27303"/>
                  <a:pt x="58840" y="27343"/>
                </a:cubicBezTo>
                <a:cubicBezTo>
                  <a:pt x="58397" y="27545"/>
                  <a:pt x="57913" y="27747"/>
                  <a:pt x="57429" y="27827"/>
                </a:cubicBezTo>
                <a:cubicBezTo>
                  <a:pt x="56904" y="27948"/>
                  <a:pt x="56420" y="28110"/>
                  <a:pt x="55937" y="28352"/>
                </a:cubicBezTo>
                <a:cubicBezTo>
                  <a:pt x="55626" y="28507"/>
                  <a:pt x="55266" y="28579"/>
                  <a:pt x="54910" y="28579"/>
                </a:cubicBezTo>
                <a:cubicBezTo>
                  <a:pt x="54710" y="28579"/>
                  <a:pt x="54512" y="28556"/>
                  <a:pt x="54323" y="28513"/>
                </a:cubicBezTo>
                <a:cubicBezTo>
                  <a:pt x="54225" y="28496"/>
                  <a:pt x="54124" y="28488"/>
                  <a:pt x="54024" y="28488"/>
                </a:cubicBezTo>
                <a:cubicBezTo>
                  <a:pt x="53632" y="28488"/>
                  <a:pt x="53241" y="28611"/>
                  <a:pt x="52952" y="28836"/>
                </a:cubicBezTo>
                <a:cubicBezTo>
                  <a:pt x="52535" y="29057"/>
                  <a:pt x="52207" y="29158"/>
                  <a:pt x="51924" y="29158"/>
                </a:cubicBezTo>
                <a:cubicBezTo>
                  <a:pt x="51741" y="29158"/>
                  <a:pt x="51577" y="29116"/>
                  <a:pt x="51420" y="29037"/>
                </a:cubicBezTo>
                <a:cubicBezTo>
                  <a:pt x="51274" y="28946"/>
                  <a:pt x="51121" y="28905"/>
                  <a:pt x="50970" y="28905"/>
                </a:cubicBezTo>
                <a:cubicBezTo>
                  <a:pt x="50786" y="28905"/>
                  <a:pt x="50607" y="28967"/>
                  <a:pt x="50452" y="29078"/>
                </a:cubicBezTo>
                <a:cubicBezTo>
                  <a:pt x="50210" y="29199"/>
                  <a:pt x="50008" y="29360"/>
                  <a:pt x="49807" y="29521"/>
                </a:cubicBezTo>
                <a:cubicBezTo>
                  <a:pt x="49444" y="29763"/>
                  <a:pt x="49081" y="30005"/>
                  <a:pt x="48718" y="30207"/>
                </a:cubicBezTo>
                <a:cubicBezTo>
                  <a:pt x="48472" y="30343"/>
                  <a:pt x="48282" y="30443"/>
                  <a:pt x="48072" y="30443"/>
                </a:cubicBezTo>
                <a:cubicBezTo>
                  <a:pt x="47972" y="30443"/>
                  <a:pt x="47867" y="30420"/>
                  <a:pt x="47750" y="30368"/>
                </a:cubicBezTo>
                <a:cubicBezTo>
                  <a:pt x="47392" y="30164"/>
                  <a:pt x="47002" y="30056"/>
                  <a:pt x="46611" y="30056"/>
                </a:cubicBezTo>
                <a:cubicBezTo>
                  <a:pt x="46384" y="30056"/>
                  <a:pt x="46157" y="30092"/>
                  <a:pt x="45935" y="30166"/>
                </a:cubicBezTo>
                <a:cubicBezTo>
                  <a:pt x="45532" y="30368"/>
                  <a:pt x="45088" y="30610"/>
                  <a:pt x="44725" y="30892"/>
                </a:cubicBezTo>
                <a:lnTo>
                  <a:pt x="44604" y="30933"/>
                </a:lnTo>
                <a:cubicBezTo>
                  <a:pt x="44155" y="31312"/>
                  <a:pt x="43589" y="31515"/>
                  <a:pt x="43005" y="31515"/>
                </a:cubicBezTo>
                <a:cubicBezTo>
                  <a:pt x="42907" y="31515"/>
                  <a:pt x="42808" y="31509"/>
                  <a:pt x="42709" y="31497"/>
                </a:cubicBezTo>
                <a:cubicBezTo>
                  <a:pt x="41741" y="31296"/>
                  <a:pt x="40894" y="30650"/>
                  <a:pt x="40410" y="29763"/>
                </a:cubicBezTo>
                <a:cubicBezTo>
                  <a:pt x="40370" y="29642"/>
                  <a:pt x="40289" y="29561"/>
                  <a:pt x="40249" y="29440"/>
                </a:cubicBezTo>
                <a:cubicBezTo>
                  <a:pt x="40007" y="28916"/>
                  <a:pt x="39603" y="28473"/>
                  <a:pt x="39039" y="28231"/>
                </a:cubicBezTo>
                <a:cubicBezTo>
                  <a:pt x="38958" y="28190"/>
                  <a:pt x="38837" y="28150"/>
                  <a:pt x="38716" y="28150"/>
                </a:cubicBezTo>
                <a:cubicBezTo>
                  <a:pt x="38837" y="28029"/>
                  <a:pt x="38958" y="27948"/>
                  <a:pt x="39119" y="27908"/>
                </a:cubicBezTo>
                <a:cubicBezTo>
                  <a:pt x="39523" y="27827"/>
                  <a:pt x="39805" y="27464"/>
                  <a:pt x="39765" y="27061"/>
                </a:cubicBezTo>
                <a:cubicBezTo>
                  <a:pt x="39765" y="26133"/>
                  <a:pt x="38676" y="24359"/>
                  <a:pt x="37829" y="23996"/>
                </a:cubicBezTo>
                <a:cubicBezTo>
                  <a:pt x="37748" y="23956"/>
                  <a:pt x="37708" y="23956"/>
                  <a:pt x="37667" y="23915"/>
                </a:cubicBezTo>
                <a:cubicBezTo>
                  <a:pt x="37063" y="23875"/>
                  <a:pt x="36538" y="23472"/>
                  <a:pt x="36377" y="22867"/>
                </a:cubicBezTo>
                <a:cubicBezTo>
                  <a:pt x="36296" y="22706"/>
                  <a:pt x="36135" y="22504"/>
                  <a:pt x="35974" y="22383"/>
                </a:cubicBezTo>
                <a:cubicBezTo>
                  <a:pt x="35933" y="22343"/>
                  <a:pt x="35893" y="22262"/>
                  <a:pt x="35853" y="22222"/>
                </a:cubicBezTo>
                <a:cubicBezTo>
                  <a:pt x="35570" y="21899"/>
                  <a:pt x="35248" y="21657"/>
                  <a:pt x="34844" y="21496"/>
                </a:cubicBezTo>
                <a:cubicBezTo>
                  <a:pt x="34481" y="21294"/>
                  <a:pt x="34119" y="21012"/>
                  <a:pt x="33917" y="20649"/>
                </a:cubicBezTo>
                <a:cubicBezTo>
                  <a:pt x="33635" y="20165"/>
                  <a:pt x="33272" y="19520"/>
                  <a:pt x="32546" y="19358"/>
                </a:cubicBezTo>
                <a:cubicBezTo>
                  <a:pt x="32142" y="19278"/>
                  <a:pt x="31739" y="19076"/>
                  <a:pt x="31416" y="18834"/>
                </a:cubicBezTo>
                <a:cubicBezTo>
                  <a:pt x="31134" y="18632"/>
                  <a:pt x="30852" y="18471"/>
                  <a:pt x="30529" y="18350"/>
                </a:cubicBezTo>
                <a:cubicBezTo>
                  <a:pt x="30529" y="18350"/>
                  <a:pt x="30529" y="18350"/>
                  <a:pt x="30449" y="18229"/>
                </a:cubicBezTo>
                <a:cubicBezTo>
                  <a:pt x="30449" y="18189"/>
                  <a:pt x="30408" y="18148"/>
                  <a:pt x="30408" y="18108"/>
                </a:cubicBezTo>
                <a:cubicBezTo>
                  <a:pt x="30137" y="17633"/>
                  <a:pt x="29608" y="17214"/>
                  <a:pt x="29086" y="17214"/>
                </a:cubicBezTo>
                <a:cubicBezTo>
                  <a:pt x="28988" y="17214"/>
                  <a:pt x="28891" y="17229"/>
                  <a:pt x="28795" y="17261"/>
                </a:cubicBezTo>
                <a:cubicBezTo>
                  <a:pt x="28741" y="17283"/>
                  <a:pt x="28684" y="17293"/>
                  <a:pt x="28628" y="17293"/>
                </a:cubicBezTo>
                <a:cubicBezTo>
                  <a:pt x="28475" y="17293"/>
                  <a:pt x="28330" y="17218"/>
                  <a:pt x="28271" y="17100"/>
                </a:cubicBezTo>
                <a:cubicBezTo>
                  <a:pt x="28150" y="16737"/>
                  <a:pt x="27988" y="16414"/>
                  <a:pt x="27747" y="16132"/>
                </a:cubicBezTo>
                <a:cubicBezTo>
                  <a:pt x="27545" y="15930"/>
                  <a:pt x="27384" y="15648"/>
                  <a:pt x="27343" y="15325"/>
                </a:cubicBezTo>
                <a:cubicBezTo>
                  <a:pt x="27182" y="14398"/>
                  <a:pt x="26940" y="13430"/>
                  <a:pt x="26537" y="12543"/>
                </a:cubicBezTo>
                <a:lnTo>
                  <a:pt x="26537" y="12502"/>
                </a:lnTo>
                <a:cubicBezTo>
                  <a:pt x="26093" y="11252"/>
                  <a:pt x="25528" y="10042"/>
                  <a:pt x="24278" y="9357"/>
                </a:cubicBezTo>
                <a:lnTo>
                  <a:pt x="24198" y="9276"/>
                </a:lnTo>
                <a:cubicBezTo>
                  <a:pt x="23915" y="9195"/>
                  <a:pt x="23714" y="8994"/>
                  <a:pt x="23593" y="8752"/>
                </a:cubicBezTo>
                <a:cubicBezTo>
                  <a:pt x="23310" y="8227"/>
                  <a:pt x="22826" y="7905"/>
                  <a:pt x="22262" y="7784"/>
                </a:cubicBezTo>
                <a:cubicBezTo>
                  <a:pt x="21939" y="7703"/>
                  <a:pt x="21858" y="7582"/>
                  <a:pt x="21778" y="7421"/>
                </a:cubicBezTo>
                <a:cubicBezTo>
                  <a:pt x="21697" y="7219"/>
                  <a:pt x="21657" y="7098"/>
                  <a:pt x="21616" y="6977"/>
                </a:cubicBezTo>
                <a:cubicBezTo>
                  <a:pt x="21415" y="6534"/>
                  <a:pt x="21294" y="6050"/>
                  <a:pt x="21213" y="5566"/>
                </a:cubicBezTo>
                <a:cubicBezTo>
                  <a:pt x="21173" y="5041"/>
                  <a:pt x="21092" y="4477"/>
                  <a:pt x="21012" y="3993"/>
                </a:cubicBezTo>
                <a:cubicBezTo>
                  <a:pt x="20810" y="3106"/>
                  <a:pt x="20770" y="2259"/>
                  <a:pt x="20770" y="1371"/>
                </a:cubicBezTo>
                <a:cubicBezTo>
                  <a:pt x="20810" y="1129"/>
                  <a:pt x="20689" y="928"/>
                  <a:pt x="20568" y="766"/>
                </a:cubicBezTo>
                <a:cubicBezTo>
                  <a:pt x="20326" y="525"/>
                  <a:pt x="20165" y="283"/>
                  <a:pt x="20003" y="0"/>
                </a:cubicBezTo>
                <a:close/>
              </a:path>
            </a:pathLst>
          </a:custGeom>
          <a:solidFill>
            <a:srgbClr val="CCCCCC"/>
          </a:solidFill>
          <a:ln w="9525" cap="flat" cmpd="sng">
            <a:solidFill>
              <a:srgbClr val="FFFFFF"/>
            </a:solidFill>
            <a:prstDash val="solid"/>
            <a:miter lim="4032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 name="Google Shape;551;g132db3e4bc4_0_914"/>
          <p:cNvSpPr/>
          <p:nvPr/>
        </p:nvSpPr>
        <p:spPr>
          <a:xfrm>
            <a:off x="8709137" y="2097549"/>
            <a:ext cx="1192846" cy="1580731"/>
          </a:xfrm>
          <a:custGeom>
            <a:avLst/>
            <a:gdLst/>
            <a:ahLst/>
            <a:cxnLst/>
            <a:rect l="l" t="t" r="r" b="b"/>
            <a:pathLst>
              <a:path w="46541" h="61669" extrusionOk="0">
                <a:moveTo>
                  <a:pt x="25721" y="0"/>
                </a:moveTo>
                <a:cubicBezTo>
                  <a:pt x="18395" y="0"/>
                  <a:pt x="11153" y="1942"/>
                  <a:pt x="4760" y="5694"/>
                </a:cubicBezTo>
                <a:lnTo>
                  <a:pt x="5284" y="15212"/>
                </a:lnTo>
                <a:cubicBezTo>
                  <a:pt x="5405" y="19366"/>
                  <a:pt x="6050" y="23842"/>
                  <a:pt x="5485" y="27956"/>
                </a:cubicBezTo>
                <a:cubicBezTo>
                  <a:pt x="5090" y="27652"/>
                  <a:pt x="4625" y="27508"/>
                  <a:pt x="4160" y="27508"/>
                </a:cubicBezTo>
                <a:cubicBezTo>
                  <a:pt x="4010" y="27508"/>
                  <a:pt x="3859" y="27523"/>
                  <a:pt x="3711" y="27553"/>
                </a:cubicBezTo>
                <a:cubicBezTo>
                  <a:pt x="3106" y="27714"/>
                  <a:pt x="2783" y="28601"/>
                  <a:pt x="3267" y="28964"/>
                </a:cubicBezTo>
                <a:cubicBezTo>
                  <a:pt x="2420" y="29529"/>
                  <a:pt x="1735" y="30255"/>
                  <a:pt x="1251" y="31142"/>
                </a:cubicBezTo>
                <a:cubicBezTo>
                  <a:pt x="1130" y="31263"/>
                  <a:pt x="1090" y="31424"/>
                  <a:pt x="1130" y="31586"/>
                </a:cubicBezTo>
                <a:cubicBezTo>
                  <a:pt x="1170" y="31868"/>
                  <a:pt x="1493" y="32070"/>
                  <a:pt x="1412" y="32312"/>
                </a:cubicBezTo>
                <a:cubicBezTo>
                  <a:pt x="1372" y="32554"/>
                  <a:pt x="928" y="32594"/>
                  <a:pt x="727" y="32796"/>
                </a:cubicBezTo>
                <a:cubicBezTo>
                  <a:pt x="243" y="33199"/>
                  <a:pt x="888" y="33925"/>
                  <a:pt x="767" y="34530"/>
                </a:cubicBezTo>
                <a:cubicBezTo>
                  <a:pt x="686" y="34852"/>
                  <a:pt x="404" y="35094"/>
                  <a:pt x="202" y="35377"/>
                </a:cubicBezTo>
                <a:cubicBezTo>
                  <a:pt x="1" y="35659"/>
                  <a:pt x="1" y="36183"/>
                  <a:pt x="323" y="36264"/>
                </a:cubicBezTo>
                <a:cubicBezTo>
                  <a:pt x="350" y="36268"/>
                  <a:pt x="377" y="36270"/>
                  <a:pt x="403" y="36270"/>
                </a:cubicBezTo>
                <a:cubicBezTo>
                  <a:pt x="610" y="36270"/>
                  <a:pt x="789" y="36143"/>
                  <a:pt x="969" y="36143"/>
                </a:cubicBezTo>
                <a:cubicBezTo>
                  <a:pt x="1372" y="36143"/>
                  <a:pt x="1574" y="36586"/>
                  <a:pt x="1614" y="36949"/>
                </a:cubicBezTo>
                <a:cubicBezTo>
                  <a:pt x="1574" y="37312"/>
                  <a:pt x="1574" y="37675"/>
                  <a:pt x="1654" y="38038"/>
                </a:cubicBezTo>
                <a:cubicBezTo>
                  <a:pt x="1775" y="38442"/>
                  <a:pt x="2138" y="38684"/>
                  <a:pt x="2380" y="39006"/>
                </a:cubicBezTo>
                <a:cubicBezTo>
                  <a:pt x="2582" y="39248"/>
                  <a:pt x="2703" y="39530"/>
                  <a:pt x="2824" y="39813"/>
                </a:cubicBezTo>
                <a:lnTo>
                  <a:pt x="3308" y="41144"/>
                </a:lnTo>
                <a:cubicBezTo>
                  <a:pt x="3993" y="42676"/>
                  <a:pt x="4437" y="44249"/>
                  <a:pt x="4719" y="45902"/>
                </a:cubicBezTo>
                <a:cubicBezTo>
                  <a:pt x="4679" y="46346"/>
                  <a:pt x="4880" y="46830"/>
                  <a:pt x="5203" y="47193"/>
                </a:cubicBezTo>
                <a:cubicBezTo>
                  <a:pt x="5526" y="47395"/>
                  <a:pt x="5969" y="47354"/>
                  <a:pt x="6373" y="47516"/>
                </a:cubicBezTo>
                <a:cubicBezTo>
                  <a:pt x="6736" y="47677"/>
                  <a:pt x="6978" y="48242"/>
                  <a:pt x="6615" y="48403"/>
                </a:cubicBezTo>
                <a:cubicBezTo>
                  <a:pt x="8470" y="48967"/>
                  <a:pt x="10002" y="50339"/>
                  <a:pt x="10769" y="52113"/>
                </a:cubicBezTo>
                <a:cubicBezTo>
                  <a:pt x="10849" y="52436"/>
                  <a:pt x="11011" y="52718"/>
                  <a:pt x="11252" y="53000"/>
                </a:cubicBezTo>
                <a:cubicBezTo>
                  <a:pt x="11736" y="53484"/>
                  <a:pt x="12664" y="53363"/>
                  <a:pt x="13108" y="53888"/>
                </a:cubicBezTo>
                <a:cubicBezTo>
                  <a:pt x="13269" y="54089"/>
                  <a:pt x="13350" y="54291"/>
                  <a:pt x="13430" y="54533"/>
                </a:cubicBezTo>
                <a:cubicBezTo>
                  <a:pt x="13955" y="55783"/>
                  <a:pt x="14721" y="56953"/>
                  <a:pt x="15648" y="57961"/>
                </a:cubicBezTo>
                <a:cubicBezTo>
                  <a:pt x="15971" y="58405"/>
                  <a:pt x="16374" y="58808"/>
                  <a:pt x="16858" y="59090"/>
                </a:cubicBezTo>
                <a:cubicBezTo>
                  <a:pt x="17409" y="59382"/>
                  <a:pt x="18013" y="59517"/>
                  <a:pt x="18605" y="59517"/>
                </a:cubicBezTo>
                <a:cubicBezTo>
                  <a:pt x="18750" y="59517"/>
                  <a:pt x="18894" y="59509"/>
                  <a:pt x="19036" y="59493"/>
                </a:cubicBezTo>
                <a:cubicBezTo>
                  <a:pt x="20044" y="59453"/>
                  <a:pt x="21052" y="59332"/>
                  <a:pt x="22020" y="59090"/>
                </a:cubicBezTo>
                <a:cubicBezTo>
                  <a:pt x="23429" y="60751"/>
                  <a:pt x="25451" y="61669"/>
                  <a:pt x="27596" y="61669"/>
                </a:cubicBezTo>
                <a:cubicBezTo>
                  <a:pt x="27847" y="61669"/>
                  <a:pt x="28099" y="61656"/>
                  <a:pt x="28352" y="61631"/>
                </a:cubicBezTo>
                <a:cubicBezTo>
                  <a:pt x="29215" y="61531"/>
                  <a:pt x="30106" y="61268"/>
                  <a:pt x="30979" y="61268"/>
                </a:cubicBezTo>
                <a:cubicBezTo>
                  <a:pt x="31166" y="61268"/>
                  <a:pt x="31353" y="61280"/>
                  <a:pt x="31538" y="61308"/>
                </a:cubicBezTo>
                <a:cubicBezTo>
                  <a:pt x="31941" y="61429"/>
                  <a:pt x="32345" y="61470"/>
                  <a:pt x="32788" y="61470"/>
                </a:cubicBezTo>
                <a:cubicBezTo>
                  <a:pt x="33151" y="61349"/>
                  <a:pt x="33474" y="61187"/>
                  <a:pt x="33796" y="60905"/>
                </a:cubicBezTo>
                <a:cubicBezTo>
                  <a:pt x="35127" y="59937"/>
                  <a:pt x="36619" y="59211"/>
                  <a:pt x="38233" y="58727"/>
                </a:cubicBezTo>
                <a:cubicBezTo>
                  <a:pt x="38636" y="58646"/>
                  <a:pt x="39039" y="58485"/>
                  <a:pt x="39362" y="58243"/>
                </a:cubicBezTo>
                <a:cubicBezTo>
                  <a:pt x="39725" y="58001"/>
                  <a:pt x="39886" y="57517"/>
                  <a:pt x="39765" y="57114"/>
                </a:cubicBezTo>
                <a:cubicBezTo>
                  <a:pt x="39362" y="56106"/>
                  <a:pt x="37426" y="56791"/>
                  <a:pt x="37023" y="55783"/>
                </a:cubicBezTo>
                <a:cubicBezTo>
                  <a:pt x="36821" y="55219"/>
                  <a:pt x="37386" y="54614"/>
                  <a:pt x="37305" y="53968"/>
                </a:cubicBezTo>
                <a:cubicBezTo>
                  <a:pt x="37265" y="53363"/>
                  <a:pt x="36619" y="52960"/>
                  <a:pt x="36015" y="52758"/>
                </a:cubicBezTo>
                <a:cubicBezTo>
                  <a:pt x="35410" y="52557"/>
                  <a:pt x="34724" y="52436"/>
                  <a:pt x="34361" y="51912"/>
                </a:cubicBezTo>
                <a:cubicBezTo>
                  <a:pt x="34200" y="51629"/>
                  <a:pt x="34079" y="51347"/>
                  <a:pt x="33958" y="51105"/>
                </a:cubicBezTo>
                <a:cubicBezTo>
                  <a:pt x="33586" y="50361"/>
                  <a:pt x="32837" y="49926"/>
                  <a:pt x="32027" y="49926"/>
                </a:cubicBezTo>
                <a:cubicBezTo>
                  <a:pt x="31958" y="49926"/>
                  <a:pt x="31889" y="49929"/>
                  <a:pt x="31820" y="49935"/>
                </a:cubicBezTo>
                <a:cubicBezTo>
                  <a:pt x="31457" y="49169"/>
                  <a:pt x="31861" y="48282"/>
                  <a:pt x="32667" y="48040"/>
                </a:cubicBezTo>
                <a:cubicBezTo>
                  <a:pt x="32816" y="48010"/>
                  <a:pt x="32965" y="48002"/>
                  <a:pt x="33112" y="48002"/>
                </a:cubicBezTo>
                <a:cubicBezTo>
                  <a:pt x="33273" y="48002"/>
                  <a:pt x="33431" y="48012"/>
                  <a:pt x="33584" y="48012"/>
                </a:cubicBezTo>
                <a:cubicBezTo>
                  <a:pt x="33670" y="48012"/>
                  <a:pt x="33755" y="48009"/>
                  <a:pt x="33837" y="48000"/>
                </a:cubicBezTo>
                <a:cubicBezTo>
                  <a:pt x="34603" y="47798"/>
                  <a:pt x="35006" y="46951"/>
                  <a:pt x="35006" y="46185"/>
                </a:cubicBezTo>
                <a:cubicBezTo>
                  <a:pt x="34926" y="45378"/>
                  <a:pt x="34805" y="44612"/>
                  <a:pt x="34643" y="43886"/>
                </a:cubicBezTo>
                <a:cubicBezTo>
                  <a:pt x="34522" y="43120"/>
                  <a:pt x="34684" y="42233"/>
                  <a:pt x="35289" y="41749"/>
                </a:cubicBezTo>
                <a:cubicBezTo>
                  <a:pt x="35853" y="41386"/>
                  <a:pt x="36619" y="41386"/>
                  <a:pt x="36982" y="40821"/>
                </a:cubicBezTo>
                <a:cubicBezTo>
                  <a:pt x="37144" y="40619"/>
                  <a:pt x="37224" y="40377"/>
                  <a:pt x="37265" y="40135"/>
                </a:cubicBezTo>
                <a:cubicBezTo>
                  <a:pt x="37466" y="39127"/>
                  <a:pt x="37668" y="38119"/>
                  <a:pt x="37870" y="37151"/>
                </a:cubicBezTo>
                <a:cubicBezTo>
                  <a:pt x="38112" y="35982"/>
                  <a:pt x="39080" y="35457"/>
                  <a:pt x="39967" y="34691"/>
                </a:cubicBezTo>
                <a:cubicBezTo>
                  <a:pt x="40128" y="34570"/>
                  <a:pt x="40289" y="34409"/>
                  <a:pt x="40410" y="34247"/>
                </a:cubicBezTo>
                <a:cubicBezTo>
                  <a:pt x="41661" y="32594"/>
                  <a:pt x="40733" y="30295"/>
                  <a:pt x="40935" y="28238"/>
                </a:cubicBezTo>
                <a:cubicBezTo>
                  <a:pt x="41015" y="27633"/>
                  <a:pt x="41177" y="27069"/>
                  <a:pt x="41338" y="26504"/>
                </a:cubicBezTo>
                <a:lnTo>
                  <a:pt x="42064" y="24004"/>
                </a:lnTo>
                <a:cubicBezTo>
                  <a:pt x="42145" y="23600"/>
                  <a:pt x="42266" y="23238"/>
                  <a:pt x="42508" y="22915"/>
                </a:cubicBezTo>
                <a:cubicBezTo>
                  <a:pt x="42911" y="22471"/>
                  <a:pt x="43435" y="22108"/>
                  <a:pt x="44000" y="21907"/>
                </a:cubicBezTo>
                <a:cubicBezTo>
                  <a:pt x="44927" y="21544"/>
                  <a:pt x="45815" y="20979"/>
                  <a:pt x="46540" y="20294"/>
                </a:cubicBezTo>
                <a:cubicBezTo>
                  <a:pt x="46258" y="19931"/>
                  <a:pt x="45895" y="19648"/>
                  <a:pt x="45492" y="19447"/>
                </a:cubicBezTo>
                <a:lnTo>
                  <a:pt x="45411" y="19366"/>
                </a:lnTo>
                <a:cubicBezTo>
                  <a:pt x="45169" y="19285"/>
                  <a:pt x="44927" y="19084"/>
                  <a:pt x="44806" y="18842"/>
                </a:cubicBezTo>
                <a:cubicBezTo>
                  <a:pt x="44524" y="18317"/>
                  <a:pt x="44040" y="17995"/>
                  <a:pt x="43516" y="17874"/>
                </a:cubicBezTo>
                <a:cubicBezTo>
                  <a:pt x="43193" y="17793"/>
                  <a:pt x="43072" y="17672"/>
                  <a:pt x="42991" y="17511"/>
                </a:cubicBezTo>
                <a:cubicBezTo>
                  <a:pt x="42911" y="17309"/>
                  <a:pt x="42911" y="17188"/>
                  <a:pt x="42830" y="17067"/>
                </a:cubicBezTo>
                <a:cubicBezTo>
                  <a:pt x="42629" y="16624"/>
                  <a:pt x="42508" y="16140"/>
                  <a:pt x="42427" y="15656"/>
                </a:cubicBezTo>
                <a:cubicBezTo>
                  <a:pt x="42387" y="15131"/>
                  <a:pt x="42306" y="14567"/>
                  <a:pt x="42225" y="14083"/>
                </a:cubicBezTo>
                <a:cubicBezTo>
                  <a:pt x="42064" y="13196"/>
                  <a:pt x="41983" y="12349"/>
                  <a:pt x="42024" y="11461"/>
                </a:cubicBezTo>
                <a:cubicBezTo>
                  <a:pt x="42024" y="11219"/>
                  <a:pt x="41943" y="11018"/>
                  <a:pt x="41782" y="10856"/>
                </a:cubicBezTo>
                <a:cubicBezTo>
                  <a:pt x="41338" y="10252"/>
                  <a:pt x="40854" y="9647"/>
                  <a:pt x="40935" y="8880"/>
                </a:cubicBezTo>
                <a:cubicBezTo>
                  <a:pt x="40975" y="8558"/>
                  <a:pt x="40814" y="8235"/>
                  <a:pt x="40491" y="8074"/>
                </a:cubicBezTo>
                <a:cubicBezTo>
                  <a:pt x="40128" y="7872"/>
                  <a:pt x="39805" y="7630"/>
                  <a:pt x="39523" y="7348"/>
                </a:cubicBezTo>
                <a:cubicBezTo>
                  <a:pt x="39080" y="6904"/>
                  <a:pt x="38515" y="6541"/>
                  <a:pt x="37910" y="6380"/>
                </a:cubicBezTo>
                <a:cubicBezTo>
                  <a:pt x="37910" y="6380"/>
                  <a:pt x="37910" y="6340"/>
                  <a:pt x="37870" y="6340"/>
                </a:cubicBezTo>
                <a:cubicBezTo>
                  <a:pt x="37870" y="6299"/>
                  <a:pt x="37789" y="6219"/>
                  <a:pt x="37749" y="6178"/>
                </a:cubicBezTo>
                <a:cubicBezTo>
                  <a:pt x="37466" y="5896"/>
                  <a:pt x="37265" y="5533"/>
                  <a:pt x="37144" y="5170"/>
                </a:cubicBezTo>
                <a:cubicBezTo>
                  <a:pt x="37063" y="5009"/>
                  <a:pt x="37023" y="4847"/>
                  <a:pt x="36942" y="4686"/>
                </a:cubicBezTo>
                <a:lnTo>
                  <a:pt x="36942" y="4565"/>
                </a:lnTo>
                <a:lnTo>
                  <a:pt x="36942" y="4081"/>
                </a:lnTo>
                <a:cubicBezTo>
                  <a:pt x="37031" y="4148"/>
                  <a:pt x="37132" y="4178"/>
                  <a:pt x="37238" y="4178"/>
                </a:cubicBezTo>
                <a:cubicBezTo>
                  <a:pt x="37325" y="4178"/>
                  <a:pt x="37416" y="4158"/>
                  <a:pt x="37507" y="4122"/>
                </a:cubicBezTo>
                <a:cubicBezTo>
                  <a:pt x="37708" y="4001"/>
                  <a:pt x="37870" y="3759"/>
                  <a:pt x="37587" y="3315"/>
                </a:cubicBezTo>
                <a:lnTo>
                  <a:pt x="37587" y="3275"/>
                </a:lnTo>
                <a:cubicBezTo>
                  <a:pt x="37507" y="3073"/>
                  <a:pt x="37386" y="2912"/>
                  <a:pt x="37224" y="2831"/>
                </a:cubicBezTo>
                <a:cubicBezTo>
                  <a:pt x="36579" y="2428"/>
                  <a:pt x="36015" y="1903"/>
                  <a:pt x="35652" y="1258"/>
                </a:cubicBezTo>
                <a:cubicBezTo>
                  <a:pt x="34845" y="1016"/>
                  <a:pt x="34079" y="855"/>
                  <a:pt x="33272" y="694"/>
                </a:cubicBezTo>
                <a:cubicBezTo>
                  <a:pt x="30766" y="229"/>
                  <a:pt x="28238" y="0"/>
                  <a:pt x="25721" y="0"/>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 name="Google Shape;552;g132db3e4bc4_0_914"/>
          <p:cNvSpPr/>
          <p:nvPr/>
        </p:nvSpPr>
        <p:spPr>
          <a:xfrm>
            <a:off x="8621279" y="1537675"/>
            <a:ext cx="1058468" cy="820573"/>
          </a:xfrm>
          <a:custGeom>
            <a:avLst/>
            <a:gdLst/>
            <a:ahLst/>
            <a:cxnLst/>
            <a:rect l="l" t="t" r="r" b="b"/>
            <a:pathLst>
              <a:path w="41298" h="32013" extrusionOk="0">
                <a:moveTo>
                  <a:pt x="3088" y="1"/>
                </a:moveTo>
                <a:cubicBezTo>
                  <a:pt x="2477" y="1"/>
                  <a:pt x="1869" y="98"/>
                  <a:pt x="1291" y="274"/>
                </a:cubicBezTo>
                <a:cubicBezTo>
                  <a:pt x="888" y="395"/>
                  <a:pt x="485" y="556"/>
                  <a:pt x="41" y="718"/>
                </a:cubicBezTo>
                <a:lnTo>
                  <a:pt x="1" y="839"/>
                </a:lnTo>
                <a:lnTo>
                  <a:pt x="10849" y="31408"/>
                </a:lnTo>
                <a:lnTo>
                  <a:pt x="33595" y="31206"/>
                </a:lnTo>
                <a:lnTo>
                  <a:pt x="36176" y="32013"/>
                </a:lnTo>
                <a:lnTo>
                  <a:pt x="36781" y="30400"/>
                </a:lnTo>
                <a:cubicBezTo>
                  <a:pt x="38394" y="28988"/>
                  <a:pt x="39201" y="28383"/>
                  <a:pt x="39201" y="28383"/>
                </a:cubicBezTo>
                <a:lnTo>
                  <a:pt x="40693" y="27335"/>
                </a:lnTo>
                <a:cubicBezTo>
                  <a:pt x="40652" y="27254"/>
                  <a:pt x="40572" y="27133"/>
                  <a:pt x="40572" y="27052"/>
                </a:cubicBezTo>
                <a:cubicBezTo>
                  <a:pt x="40531" y="26931"/>
                  <a:pt x="40410" y="26730"/>
                  <a:pt x="40330" y="26528"/>
                </a:cubicBezTo>
                <a:lnTo>
                  <a:pt x="40330" y="26407"/>
                </a:lnTo>
                <a:lnTo>
                  <a:pt x="40330" y="25923"/>
                </a:lnTo>
                <a:cubicBezTo>
                  <a:pt x="40419" y="25990"/>
                  <a:pt x="40532" y="26020"/>
                  <a:pt x="40643" y="26020"/>
                </a:cubicBezTo>
                <a:cubicBezTo>
                  <a:pt x="40733" y="26020"/>
                  <a:pt x="40822" y="26000"/>
                  <a:pt x="40894" y="25964"/>
                </a:cubicBezTo>
                <a:cubicBezTo>
                  <a:pt x="41096" y="25843"/>
                  <a:pt x="41298" y="25601"/>
                  <a:pt x="41015" y="25157"/>
                </a:cubicBezTo>
                <a:lnTo>
                  <a:pt x="41015" y="25117"/>
                </a:lnTo>
                <a:cubicBezTo>
                  <a:pt x="40935" y="24915"/>
                  <a:pt x="40773" y="24754"/>
                  <a:pt x="40612" y="24673"/>
                </a:cubicBezTo>
                <a:cubicBezTo>
                  <a:pt x="39886" y="24229"/>
                  <a:pt x="39281" y="23624"/>
                  <a:pt x="38918" y="22858"/>
                </a:cubicBezTo>
                <a:cubicBezTo>
                  <a:pt x="38838" y="22737"/>
                  <a:pt x="38797" y="22616"/>
                  <a:pt x="38717" y="22455"/>
                </a:cubicBezTo>
                <a:cubicBezTo>
                  <a:pt x="38555" y="21971"/>
                  <a:pt x="38273" y="21527"/>
                  <a:pt x="37870" y="21205"/>
                </a:cubicBezTo>
                <a:cubicBezTo>
                  <a:pt x="37547" y="20317"/>
                  <a:pt x="37023" y="19511"/>
                  <a:pt x="36378" y="18825"/>
                </a:cubicBezTo>
                <a:lnTo>
                  <a:pt x="36257" y="18664"/>
                </a:lnTo>
                <a:cubicBezTo>
                  <a:pt x="36136" y="18382"/>
                  <a:pt x="36015" y="18099"/>
                  <a:pt x="35853" y="17817"/>
                </a:cubicBezTo>
                <a:cubicBezTo>
                  <a:pt x="35571" y="17373"/>
                  <a:pt x="35410" y="16889"/>
                  <a:pt x="35289" y="16365"/>
                </a:cubicBezTo>
                <a:cubicBezTo>
                  <a:pt x="35248" y="16002"/>
                  <a:pt x="35047" y="15639"/>
                  <a:pt x="34764" y="15397"/>
                </a:cubicBezTo>
                <a:cubicBezTo>
                  <a:pt x="34724" y="15357"/>
                  <a:pt x="34684" y="15317"/>
                  <a:pt x="34684" y="15317"/>
                </a:cubicBezTo>
                <a:cubicBezTo>
                  <a:pt x="34684" y="15276"/>
                  <a:pt x="34684" y="15236"/>
                  <a:pt x="34724" y="15196"/>
                </a:cubicBezTo>
                <a:lnTo>
                  <a:pt x="34724" y="15155"/>
                </a:lnTo>
                <a:cubicBezTo>
                  <a:pt x="34805" y="14954"/>
                  <a:pt x="34845" y="14712"/>
                  <a:pt x="34764" y="14550"/>
                </a:cubicBezTo>
                <a:lnTo>
                  <a:pt x="34764" y="14550"/>
                </a:lnTo>
                <a:cubicBezTo>
                  <a:pt x="34946" y="14651"/>
                  <a:pt x="35137" y="14702"/>
                  <a:pt x="35334" y="14702"/>
                </a:cubicBezTo>
                <a:cubicBezTo>
                  <a:pt x="35531" y="14702"/>
                  <a:pt x="35732" y="14651"/>
                  <a:pt x="35934" y="14550"/>
                </a:cubicBezTo>
                <a:cubicBezTo>
                  <a:pt x="36297" y="14308"/>
                  <a:pt x="36458" y="13865"/>
                  <a:pt x="36378" y="13462"/>
                </a:cubicBezTo>
                <a:cubicBezTo>
                  <a:pt x="36418" y="12534"/>
                  <a:pt x="36539" y="11606"/>
                  <a:pt x="36861" y="10719"/>
                </a:cubicBezTo>
                <a:lnTo>
                  <a:pt x="36942" y="10396"/>
                </a:lnTo>
                <a:cubicBezTo>
                  <a:pt x="37345" y="9066"/>
                  <a:pt x="37063" y="7856"/>
                  <a:pt x="36136" y="6606"/>
                </a:cubicBezTo>
                <a:cubicBezTo>
                  <a:pt x="35974" y="5839"/>
                  <a:pt x="35652" y="5113"/>
                  <a:pt x="35208" y="4468"/>
                </a:cubicBezTo>
                <a:cubicBezTo>
                  <a:pt x="35208" y="4307"/>
                  <a:pt x="35168" y="4145"/>
                  <a:pt x="35047" y="4025"/>
                </a:cubicBezTo>
                <a:cubicBezTo>
                  <a:pt x="34926" y="3904"/>
                  <a:pt x="34764" y="3863"/>
                  <a:pt x="34603" y="3863"/>
                </a:cubicBezTo>
                <a:lnTo>
                  <a:pt x="34522" y="3863"/>
                </a:lnTo>
                <a:cubicBezTo>
                  <a:pt x="34240" y="3863"/>
                  <a:pt x="33998" y="3944"/>
                  <a:pt x="33756" y="4065"/>
                </a:cubicBezTo>
                <a:cubicBezTo>
                  <a:pt x="33541" y="4233"/>
                  <a:pt x="33282" y="4329"/>
                  <a:pt x="33015" y="4329"/>
                </a:cubicBezTo>
                <a:cubicBezTo>
                  <a:pt x="32832" y="4329"/>
                  <a:pt x="32646" y="4284"/>
                  <a:pt x="32466" y="4186"/>
                </a:cubicBezTo>
                <a:cubicBezTo>
                  <a:pt x="32297" y="4068"/>
                  <a:pt x="32100" y="4013"/>
                  <a:pt x="31902" y="4013"/>
                </a:cubicBezTo>
                <a:cubicBezTo>
                  <a:pt x="31626" y="4013"/>
                  <a:pt x="31346" y="4119"/>
                  <a:pt x="31135" y="4307"/>
                </a:cubicBezTo>
                <a:cubicBezTo>
                  <a:pt x="31054" y="4347"/>
                  <a:pt x="30973" y="4428"/>
                  <a:pt x="30893" y="4508"/>
                </a:cubicBezTo>
                <a:cubicBezTo>
                  <a:pt x="30772" y="4629"/>
                  <a:pt x="30691" y="4710"/>
                  <a:pt x="30651" y="4710"/>
                </a:cubicBezTo>
                <a:cubicBezTo>
                  <a:pt x="30409" y="4387"/>
                  <a:pt x="30086" y="4145"/>
                  <a:pt x="29723" y="4025"/>
                </a:cubicBezTo>
                <a:cubicBezTo>
                  <a:pt x="29441" y="3904"/>
                  <a:pt x="29159" y="3742"/>
                  <a:pt x="28997" y="3500"/>
                </a:cubicBezTo>
                <a:cubicBezTo>
                  <a:pt x="28917" y="3379"/>
                  <a:pt x="28796" y="3339"/>
                  <a:pt x="28634" y="3339"/>
                </a:cubicBezTo>
                <a:cubicBezTo>
                  <a:pt x="28591" y="3328"/>
                  <a:pt x="28545" y="3323"/>
                  <a:pt x="28498" y="3323"/>
                </a:cubicBezTo>
                <a:cubicBezTo>
                  <a:pt x="28371" y="3323"/>
                  <a:pt x="28239" y="3361"/>
                  <a:pt x="28150" y="3420"/>
                </a:cubicBezTo>
                <a:cubicBezTo>
                  <a:pt x="28041" y="3529"/>
                  <a:pt x="27948" y="3572"/>
                  <a:pt x="27846" y="3572"/>
                </a:cubicBezTo>
                <a:cubicBezTo>
                  <a:pt x="27722" y="3572"/>
                  <a:pt x="27583" y="3508"/>
                  <a:pt x="27384" y="3420"/>
                </a:cubicBezTo>
                <a:cubicBezTo>
                  <a:pt x="27263" y="3379"/>
                  <a:pt x="27183" y="3339"/>
                  <a:pt x="27062" y="3299"/>
                </a:cubicBezTo>
                <a:cubicBezTo>
                  <a:pt x="26884" y="3232"/>
                  <a:pt x="26706" y="3202"/>
                  <a:pt x="26529" y="3202"/>
                </a:cubicBezTo>
                <a:cubicBezTo>
                  <a:pt x="26384" y="3202"/>
                  <a:pt x="26239" y="3222"/>
                  <a:pt x="26094" y="3258"/>
                </a:cubicBezTo>
                <a:cubicBezTo>
                  <a:pt x="24924" y="3581"/>
                  <a:pt x="23835" y="4105"/>
                  <a:pt x="22827" y="4791"/>
                </a:cubicBezTo>
                <a:cubicBezTo>
                  <a:pt x="22746" y="4871"/>
                  <a:pt x="22666" y="4952"/>
                  <a:pt x="22585" y="5033"/>
                </a:cubicBezTo>
                <a:cubicBezTo>
                  <a:pt x="22236" y="5318"/>
                  <a:pt x="21912" y="5579"/>
                  <a:pt x="21515" y="5579"/>
                </a:cubicBezTo>
                <a:cubicBezTo>
                  <a:pt x="21407" y="5579"/>
                  <a:pt x="21294" y="5560"/>
                  <a:pt x="21173" y="5517"/>
                </a:cubicBezTo>
                <a:cubicBezTo>
                  <a:pt x="20804" y="5147"/>
                  <a:pt x="20333" y="4947"/>
                  <a:pt x="19823" y="4947"/>
                </a:cubicBezTo>
                <a:cubicBezTo>
                  <a:pt x="19776" y="4947"/>
                  <a:pt x="19729" y="4949"/>
                  <a:pt x="19681" y="4952"/>
                </a:cubicBezTo>
                <a:lnTo>
                  <a:pt x="19238" y="4952"/>
                </a:lnTo>
                <a:cubicBezTo>
                  <a:pt x="19194" y="4963"/>
                  <a:pt x="19148" y="4968"/>
                  <a:pt x="19101" y="4968"/>
                </a:cubicBezTo>
                <a:cubicBezTo>
                  <a:pt x="18971" y="4968"/>
                  <a:pt x="18831" y="4930"/>
                  <a:pt x="18713" y="4871"/>
                </a:cubicBezTo>
                <a:cubicBezTo>
                  <a:pt x="18431" y="4710"/>
                  <a:pt x="18108" y="4589"/>
                  <a:pt x="17786" y="4549"/>
                </a:cubicBezTo>
                <a:cubicBezTo>
                  <a:pt x="17504" y="4468"/>
                  <a:pt x="17262" y="4387"/>
                  <a:pt x="17020" y="4266"/>
                </a:cubicBezTo>
                <a:cubicBezTo>
                  <a:pt x="16334" y="3944"/>
                  <a:pt x="15648" y="3783"/>
                  <a:pt x="14922" y="3783"/>
                </a:cubicBezTo>
                <a:cubicBezTo>
                  <a:pt x="14640" y="3783"/>
                  <a:pt x="14318" y="3742"/>
                  <a:pt x="14076" y="3742"/>
                </a:cubicBezTo>
                <a:cubicBezTo>
                  <a:pt x="13746" y="3626"/>
                  <a:pt x="13416" y="3565"/>
                  <a:pt x="13091" y="3565"/>
                </a:cubicBezTo>
                <a:cubicBezTo>
                  <a:pt x="12740" y="3565"/>
                  <a:pt x="12394" y="3636"/>
                  <a:pt x="12059" y="3783"/>
                </a:cubicBezTo>
                <a:cubicBezTo>
                  <a:pt x="11931" y="3830"/>
                  <a:pt x="11848" y="3859"/>
                  <a:pt x="11789" y="3859"/>
                </a:cubicBezTo>
                <a:cubicBezTo>
                  <a:pt x="11698" y="3859"/>
                  <a:pt x="11664" y="3792"/>
                  <a:pt x="11615" y="3621"/>
                </a:cubicBezTo>
                <a:cubicBezTo>
                  <a:pt x="11225" y="2690"/>
                  <a:pt x="10924" y="2408"/>
                  <a:pt x="10279" y="2408"/>
                </a:cubicBezTo>
                <a:cubicBezTo>
                  <a:pt x="10058" y="2408"/>
                  <a:pt x="9797" y="2441"/>
                  <a:pt x="9478" y="2492"/>
                </a:cubicBezTo>
                <a:cubicBezTo>
                  <a:pt x="9367" y="2540"/>
                  <a:pt x="9243" y="2562"/>
                  <a:pt x="9116" y="2562"/>
                </a:cubicBezTo>
                <a:cubicBezTo>
                  <a:pt x="8922" y="2562"/>
                  <a:pt x="8721" y="2509"/>
                  <a:pt x="8550" y="2411"/>
                </a:cubicBezTo>
                <a:cubicBezTo>
                  <a:pt x="8188" y="2121"/>
                  <a:pt x="7760" y="1962"/>
                  <a:pt x="7297" y="1962"/>
                </a:cubicBezTo>
                <a:cubicBezTo>
                  <a:pt x="7244" y="1962"/>
                  <a:pt x="7192" y="1964"/>
                  <a:pt x="7139" y="1968"/>
                </a:cubicBezTo>
                <a:cubicBezTo>
                  <a:pt x="6695" y="1968"/>
                  <a:pt x="6494" y="1806"/>
                  <a:pt x="6494" y="1403"/>
                </a:cubicBezTo>
                <a:cubicBezTo>
                  <a:pt x="6494" y="1363"/>
                  <a:pt x="6494" y="1363"/>
                  <a:pt x="6494" y="1322"/>
                </a:cubicBezTo>
                <a:cubicBezTo>
                  <a:pt x="6494" y="1161"/>
                  <a:pt x="6494" y="758"/>
                  <a:pt x="6050" y="677"/>
                </a:cubicBezTo>
                <a:cubicBezTo>
                  <a:pt x="5727" y="637"/>
                  <a:pt x="5445" y="516"/>
                  <a:pt x="5163" y="395"/>
                </a:cubicBezTo>
                <a:cubicBezTo>
                  <a:pt x="4840" y="274"/>
                  <a:pt x="4518" y="153"/>
                  <a:pt x="4195" y="113"/>
                </a:cubicBezTo>
                <a:cubicBezTo>
                  <a:pt x="3830" y="36"/>
                  <a:pt x="3458" y="1"/>
                  <a:pt x="3088" y="1"/>
                </a:cubicBezTo>
                <a:close/>
              </a:path>
            </a:pathLst>
          </a:custGeom>
          <a:solidFill>
            <a:srgbClr val="D9D9D9"/>
          </a:solidFill>
          <a:ln w="9525" cap="flat" cmpd="sng">
            <a:solidFill>
              <a:srgbClr val="FFFFFF"/>
            </a:solidFill>
            <a:prstDash val="solid"/>
            <a:miter lim="4032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 name="Google Shape;553;g132db3e4bc4_0_914"/>
          <p:cNvSpPr/>
          <p:nvPr/>
        </p:nvSpPr>
        <p:spPr>
          <a:xfrm>
            <a:off x="7644522" y="1199526"/>
            <a:ext cx="568525" cy="740036"/>
          </a:xfrm>
          <a:custGeom>
            <a:avLst/>
            <a:gdLst/>
            <a:ahLst/>
            <a:cxnLst/>
            <a:rect l="l" t="t" r="r" b="b"/>
            <a:pathLst>
              <a:path w="22182" h="28871" extrusionOk="0">
                <a:moveTo>
                  <a:pt x="11013" y="1"/>
                </a:moveTo>
                <a:cubicBezTo>
                  <a:pt x="10463" y="1"/>
                  <a:pt x="9891" y="124"/>
                  <a:pt x="9357" y="480"/>
                </a:cubicBezTo>
                <a:cubicBezTo>
                  <a:pt x="8873" y="803"/>
                  <a:pt x="8268" y="964"/>
                  <a:pt x="7663" y="964"/>
                </a:cubicBezTo>
                <a:cubicBezTo>
                  <a:pt x="7300" y="964"/>
                  <a:pt x="6937" y="1004"/>
                  <a:pt x="6574" y="1085"/>
                </a:cubicBezTo>
                <a:cubicBezTo>
                  <a:pt x="6534" y="1004"/>
                  <a:pt x="6453" y="924"/>
                  <a:pt x="6332" y="883"/>
                </a:cubicBezTo>
                <a:cubicBezTo>
                  <a:pt x="6171" y="722"/>
                  <a:pt x="5929" y="601"/>
                  <a:pt x="5727" y="561"/>
                </a:cubicBezTo>
                <a:cubicBezTo>
                  <a:pt x="5647" y="561"/>
                  <a:pt x="5566" y="520"/>
                  <a:pt x="5485" y="480"/>
                </a:cubicBezTo>
                <a:cubicBezTo>
                  <a:pt x="5330" y="413"/>
                  <a:pt x="5175" y="383"/>
                  <a:pt x="5019" y="383"/>
                </a:cubicBezTo>
                <a:cubicBezTo>
                  <a:pt x="4892" y="383"/>
                  <a:pt x="4765" y="403"/>
                  <a:pt x="4639" y="440"/>
                </a:cubicBezTo>
                <a:cubicBezTo>
                  <a:pt x="4477" y="520"/>
                  <a:pt x="4397" y="641"/>
                  <a:pt x="4356" y="762"/>
                </a:cubicBezTo>
                <a:cubicBezTo>
                  <a:pt x="4356" y="803"/>
                  <a:pt x="4356" y="803"/>
                  <a:pt x="4316" y="843"/>
                </a:cubicBezTo>
                <a:lnTo>
                  <a:pt x="4235" y="803"/>
                </a:lnTo>
                <a:lnTo>
                  <a:pt x="4155" y="803"/>
                </a:lnTo>
                <a:cubicBezTo>
                  <a:pt x="4074" y="803"/>
                  <a:pt x="3993" y="803"/>
                  <a:pt x="3872" y="762"/>
                </a:cubicBezTo>
                <a:cubicBezTo>
                  <a:pt x="3792" y="762"/>
                  <a:pt x="3711" y="762"/>
                  <a:pt x="3630" y="722"/>
                </a:cubicBezTo>
                <a:cubicBezTo>
                  <a:pt x="3488" y="436"/>
                  <a:pt x="3203" y="272"/>
                  <a:pt x="2906" y="272"/>
                </a:cubicBezTo>
                <a:cubicBezTo>
                  <a:pt x="2784" y="272"/>
                  <a:pt x="2659" y="300"/>
                  <a:pt x="2541" y="359"/>
                </a:cubicBezTo>
                <a:lnTo>
                  <a:pt x="2501" y="278"/>
                </a:lnTo>
                <a:lnTo>
                  <a:pt x="2380" y="319"/>
                </a:lnTo>
                <a:cubicBezTo>
                  <a:pt x="1493" y="4311"/>
                  <a:pt x="1" y="18265"/>
                  <a:pt x="1" y="18265"/>
                </a:cubicBezTo>
                <a:cubicBezTo>
                  <a:pt x="1" y="18265"/>
                  <a:pt x="2547" y="28870"/>
                  <a:pt x="6430" y="28870"/>
                </a:cubicBezTo>
                <a:cubicBezTo>
                  <a:pt x="6890" y="28870"/>
                  <a:pt x="7369" y="28721"/>
                  <a:pt x="7865" y="28388"/>
                </a:cubicBezTo>
                <a:cubicBezTo>
                  <a:pt x="12503" y="25282"/>
                  <a:pt x="19843" y="24355"/>
                  <a:pt x="21214" y="19435"/>
                </a:cubicBezTo>
                <a:cubicBezTo>
                  <a:pt x="21657" y="17499"/>
                  <a:pt x="22020" y="15523"/>
                  <a:pt x="22182" y="13506"/>
                </a:cubicBezTo>
                <a:cubicBezTo>
                  <a:pt x="21940" y="13426"/>
                  <a:pt x="21698" y="13345"/>
                  <a:pt x="21456" y="13345"/>
                </a:cubicBezTo>
                <a:cubicBezTo>
                  <a:pt x="21173" y="13305"/>
                  <a:pt x="20932" y="13264"/>
                  <a:pt x="20649" y="13184"/>
                </a:cubicBezTo>
                <a:cubicBezTo>
                  <a:pt x="20344" y="13053"/>
                  <a:pt x="20002" y="12981"/>
                  <a:pt x="19658" y="12981"/>
                </a:cubicBezTo>
                <a:cubicBezTo>
                  <a:pt x="19366" y="12981"/>
                  <a:pt x="19072" y="13032"/>
                  <a:pt x="18794" y="13143"/>
                </a:cubicBezTo>
                <a:cubicBezTo>
                  <a:pt x="18583" y="13214"/>
                  <a:pt x="18363" y="13250"/>
                  <a:pt x="18144" y="13250"/>
                </a:cubicBezTo>
                <a:cubicBezTo>
                  <a:pt x="17736" y="13250"/>
                  <a:pt x="17335" y="13124"/>
                  <a:pt x="17020" y="12861"/>
                </a:cubicBezTo>
                <a:cubicBezTo>
                  <a:pt x="16576" y="12579"/>
                  <a:pt x="16132" y="12377"/>
                  <a:pt x="15608" y="12256"/>
                </a:cubicBezTo>
                <a:lnTo>
                  <a:pt x="15406" y="12216"/>
                </a:lnTo>
                <a:cubicBezTo>
                  <a:pt x="15003" y="12175"/>
                  <a:pt x="14681" y="12095"/>
                  <a:pt x="14640" y="11893"/>
                </a:cubicBezTo>
                <a:cubicBezTo>
                  <a:pt x="14600" y="11691"/>
                  <a:pt x="14560" y="11449"/>
                  <a:pt x="14479" y="11248"/>
                </a:cubicBezTo>
                <a:cubicBezTo>
                  <a:pt x="14398" y="11046"/>
                  <a:pt x="14358" y="10804"/>
                  <a:pt x="14318" y="10603"/>
                </a:cubicBezTo>
                <a:cubicBezTo>
                  <a:pt x="14358" y="10199"/>
                  <a:pt x="13995" y="9877"/>
                  <a:pt x="13592" y="9877"/>
                </a:cubicBezTo>
                <a:lnTo>
                  <a:pt x="13511" y="9877"/>
                </a:lnTo>
                <a:cubicBezTo>
                  <a:pt x="13469" y="9867"/>
                  <a:pt x="13428" y="9863"/>
                  <a:pt x="13387" y="9863"/>
                </a:cubicBezTo>
                <a:cubicBezTo>
                  <a:pt x="13077" y="9863"/>
                  <a:pt x="12821" y="10125"/>
                  <a:pt x="12785" y="10482"/>
                </a:cubicBezTo>
                <a:cubicBezTo>
                  <a:pt x="12785" y="10482"/>
                  <a:pt x="12785" y="10522"/>
                  <a:pt x="12745" y="10522"/>
                </a:cubicBezTo>
                <a:cubicBezTo>
                  <a:pt x="12704" y="10562"/>
                  <a:pt x="12664" y="10562"/>
                  <a:pt x="12624" y="10562"/>
                </a:cubicBezTo>
                <a:cubicBezTo>
                  <a:pt x="12341" y="10522"/>
                  <a:pt x="12140" y="10320"/>
                  <a:pt x="11898" y="9877"/>
                </a:cubicBezTo>
                <a:cubicBezTo>
                  <a:pt x="11898" y="9796"/>
                  <a:pt x="11777" y="9594"/>
                  <a:pt x="12180" y="9433"/>
                </a:cubicBezTo>
                <a:cubicBezTo>
                  <a:pt x="13067" y="9030"/>
                  <a:pt x="13834" y="8425"/>
                  <a:pt x="14398" y="7659"/>
                </a:cubicBezTo>
                <a:cubicBezTo>
                  <a:pt x="14761" y="7134"/>
                  <a:pt x="14922" y="6529"/>
                  <a:pt x="14801" y="5924"/>
                </a:cubicBezTo>
                <a:cubicBezTo>
                  <a:pt x="14761" y="5279"/>
                  <a:pt x="14358" y="4714"/>
                  <a:pt x="13793" y="4473"/>
                </a:cubicBezTo>
                <a:cubicBezTo>
                  <a:pt x="13632" y="4352"/>
                  <a:pt x="13551" y="4190"/>
                  <a:pt x="13551" y="4029"/>
                </a:cubicBezTo>
                <a:cubicBezTo>
                  <a:pt x="13511" y="3908"/>
                  <a:pt x="13511" y="3787"/>
                  <a:pt x="13592" y="3706"/>
                </a:cubicBezTo>
                <a:cubicBezTo>
                  <a:pt x="13995" y="3505"/>
                  <a:pt x="14358" y="3222"/>
                  <a:pt x="14640" y="2859"/>
                </a:cubicBezTo>
                <a:cubicBezTo>
                  <a:pt x="14761" y="2738"/>
                  <a:pt x="14842" y="2617"/>
                  <a:pt x="14963" y="2496"/>
                </a:cubicBezTo>
                <a:cubicBezTo>
                  <a:pt x="15285" y="2254"/>
                  <a:pt x="15447" y="1770"/>
                  <a:pt x="15285" y="1367"/>
                </a:cubicBezTo>
                <a:cubicBezTo>
                  <a:pt x="15164" y="1045"/>
                  <a:pt x="14882" y="843"/>
                  <a:pt x="14560" y="803"/>
                </a:cubicBezTo>
                <a:cubicBezTo>
                  <a:pt x="14479" y="762"/>
                  <a:pt x="14398" y="762"/>
                  <a:pt x="14318" y="682"/>
                </a:cubicBezTo>
                <a:cubicBezTo>
                  <a:pt x="14237" y="601"/>
                  <a:pt x="14126" y="561"/>
                  <a:pt x="14015" y="561"/>
                </a:cubicBezTo>
                <a:cubicBezTo>
                  <a:pt x="13904" y="561"/>
                  <a:pt x="13793" y="601"/>
                  <a:pt x="13713" y="682"/>
                </a:cubicBezTo>
                <a:cubicBezTo>
                  <a:pt x="13511" y="843"/>
                  <a:pt x="13511" y="1125"/>
                  <a:pt x="13672" y="1327"/>
                </a:cubicBezTo>
                <a:cubicBezTo>
                  <a:pt x="13471" y="1327"/>
                  <a:pt x="13309" y="1407"/>
                  <a:pt x="13148" y="1488"/>
                </a:cubicBezTo>
                <a:lnTo>
                  <a:pt x="13108" y="1327"/>
                </a:lnTo>
                <a:cubicBezTo>
                  <a:pt x="13067" y="1246"/>
                  <a:pt x="13067" y="1166"/>
                  <a:pt x="13067" y="1045"/>
                </a:cubicBezTo>
                <a:lnTo>
                  <a:pt x="13067" y="1004"/>
                </a:lnTo>
                <a:cubicBezTo>
                  <a:pt x="13108" y="682"/>
                  <a:pt x="12906" y="319"/>
                  <a:pt x="12583" y="278"/>
                </a:cubicBezTo>
                <a:cubicBezTo>
                  <a:pt x="12131" y="134"/>
                  <a:pt x="11584" y="1"/>
                  <a:pt x="11013" y="1"/>
                </a:cubicBezTo>
                <a:close/>
              </a:path>
            </a:pathLst>
          </a:custGeom>
          <a:solidFill>
            <a:srgbClr val="D9D9D9"/>
          </a:solidFill>
          <a:ln w="9525" cap="flat" cmpd="sng">
            <a:solidFill>
              <a:srgbClr val="FFFFFF"/>
            </a:solidFill>
            <a:prstDash val="solid"/>
            <a:miter lim="4032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 name="Google Shape;554;g132db3e4bc4_0_914"/>
          <p:cNvSpPr/>
          <p:nvPr/>
        </p:nvSpPr>
        <p:spPr>
          <a:xfrm>
            <a:off x="7727227" y="1511607"/>
            <a:ext cx="1193871" cy="1011023"/>
          </a:xfrm>
          <a:custGeom>
            <a:avLst/>
            <a:gdLst/>
            <a:ahLst/>
            <a:cxnLst/>
            <a:rect l="l" t="t" r="r" b="b"/>
            <a:pathLst>
              <a:path w="46581" h="39443" extrusionOk="0">
                <a:moveTo>
                  <a:pt x="11494" y="0"/>
                </a:moveTo>
                <a:cubicBezTo>
                  <a:pt x="11252" y="646"/>
                  <a:pt x="11252" y="1654"/>
                  <a:pt x="10647" y="2218"/>
                </a:cubicBezTo>
                <a:cubicBezTo>
                  <a:pt x="10082" y="2823"/>
                  <a:pt x="9437" y="3348"/>
                  <a:pt x="8751" y="3832"/>
                </a:cubicBezTo>
                <a:cubicBezTo>
                  <a:pt x="8147" y="4154"/>
                  <a:pt x="8469" y="4154"/>
                  <a:pt x="7663" y="4235"/>
                </a:cubicBezTo>
                <a:cubicBezTo>
                  <a:pt x="6856" y="4356"/>
                  <a:pt x="7945" y="5445"/>
                  <a:pt x="7945" y="5767"/>
                </a:cubicBezTo>
                <a:cubicBezTo>
                  <a:pt x="7864" y="6211"/>
                  <a:pt x="7784" y="6695"/>
                  <a:pt x="7663" y="7139"/>
                </a:cubicBezTo>
                <a:cubicBezTo>
                  <a:pt x="7663" y="7139"/>
                  <a:pt x="5727" y="8792"/>
                  <a:pt x="5202" y="8792"/>
                </a:cubicBezTo>
                <a:lnTo>
                  <a:pt x="0" y="19963"/>
                </a:lnTo>
                <a:lnTo>
                  <a:pt x="3710" y="26698"/>
                </a:lnTo>
                <a:cubicBezTo>
                  <a:pt x="3710" y="26698"/>
                  <a:pt x="10647" y="28069"/>
                  <a:pt x="10768" y="28190"/>
                </a:cubicBezTo>
                <a:cubicBezTo>
                  <a:pt x="10849" y="28311"/>
                  <a:pt x="14277" y="28715"/>
                  <a:pt x="14277" y="28715"/>
                </a:cubicBezTo>
                <a:lnTo>
                  <a:pt x="16172" y="29400"/>
                </a:lnTo>
                <a:lnTo>
                  <a:pt x="17584" y="30086"/>
                </a:lnTo>
                <a:lnTo>
                  <a:pt x="21939" y="28069"/>
                </a:lnTo>
                <a:lnTo>
                  <a:pt x="43838" y="39442"/>
                </a:lnTo>
                <a:cubicBezTo>
                  <a:pt x="43999" y="38918"/>
                  <a:pt x="44120" y="38394"/>
                  <a:pt x="44160" y="37829"/>
                </a:cubicBezTo>
                <a:cubicBezTo>
                  <a:pt x="44160" y="37625"/>
                  <a:pt x="44376" y="37553"/>
                  <a:pt x="44678" y="37553"/>
                </a:cubicBezTo>
                <a:cubicBezTo>
                  <a:pt x="45389" y="37553"/>
                  <a:pt x="46580" y="37950"/>
                  <a:pt x="46580" y="37950"/>
                </a:cubicBezTo>
                <a:lnTo>
                  <a:pt x="46459" y="33715"/>
                </a:lnTo>
                <a:cubicBezTo>
                  <a:pt x="46459" y="33715"/>
                  <a:pt x="46137" y="20125"/>
                  <a:pt x="46137" y="19842"/>
                </a:cubicBezTo>
                <a:cubicBezTo>
                  <a:pt x="46137" y="19560"/>
                  <a:pt x="45532" y="10002"/>
                  <a:pt x="45532" y="10002"/>
                </a:cubicBezTo>
                <a:cubicBezTo>
                  <a:pt x="45532" y="10002"/>
                  <a:pt x="44241" y="8590"/>
                  <a:pt x="45330" y="7784"/>
                </a:cubicBezTo>
                <a:cubicBezTo>
                  <a:pt x="46419" y="6977"/>
                  <a:pt x="45733" y="6574"/>
                  <a:pt x="45532" y="6171"/>
                </a:cubicBezTo>
                <a:cubicBezTo>
                  <a:pt x="45330" y="5767"/>
                  <a:pt x="46056" y="4235"/>
                  <a:pt x="46056" y="4235"/>
                </a:cubicBezTo>
                <a:lnTo>
                  <a:pt x="45653" y="3469"/>
                </a:lnTo>
                <a:cubicBezTo>
                  <a:pt x="45451" y="3428"/>
                  <a:pt x="45239" y="3408"/>
                  <a:pt x="45022" y="3408"/>
                </a:cubicBezTo>
                <a:cubicBezTo>
                  <a:pt x="44806" y="3408"/>
                  <a:pt x="44584" y="3428"/>
                  <a:pt x="44362" y="3469"/>
                </a:cubicBezTo>
                <a:cubicBezTo>
                  <a:pt x="44251" y="3516"/>
                  <a:pt x="44127" y="3539"/>
                  <a:pt x="44003" y="3539"/>
                </a:cubicBezTo>
                <a:cubicBezTo>
                  <a:pt x="43812" y="3539"/>
                  <a:pt x="43621" y="3486"/>
                  <a:pt x="43475" y="3388"/>
                </a:cubicBezTo>
                <a:cubicBezTo>
                  <a:pt x="43112" y="3098"/>
                  <a:pt x="42652" y="2938"/>
                  <a:pt x="42182" y="2938"/>
                </a:cubicBezTo>
                <a:cubicBezTo>
                  <a:pt x="42129" y="2938"/>
                  <a:pt x="42076" y="2940"/>
                  <a:pt x="42023" y="2944"/>
                </a:cubicBezTo>
                <a:cubicBezTo>
                  <a:pt x="41579" y="2944"/>
                  <a:pt x="41418" y="2783"/>
                  <a:pt x="41378" y="2380"/>
                </a:cubicBezTo>
                <a:cubicBezTo>
                  <a:pt x="41378" y="2339"/>
                  <a:pt x="41378" y="2339"/>
                  <a:pt x="41378" y="2299"/>
                </a:cubicBezTo>
                <a:cubicBezTo>
                  <a:pt x="41378" y="2138"/>
                  <a:pt x="41378" y="1735"/>
                  <a:pt x="40934" y="1654"/>
                </a:cubicBezTo>
                <a:cubicBezTo>
                  <a:pt x="40611" y="1614"/>
                  <a:pt x="40329" y="1493"/>
                  <a:pt x="40047" y="1372"/>
                </a:cubicBezTo>
                <a:cubicBezTo>
                  <a:pt x="39724" y="1251"/>
                  <a:pt x="39402" y="1130"/>
                  <a:pt x="39079" y="1089"/>
                </a:cubicBezTo>
                <a:cubicBezTo>
                  <a:pt x="38714" y="1013"/>
                  <a:pt x="38342" y="977"/>
                  <a:pt x="37972" y="977"/>
                </a:cubicBezTo>
                <a:cubicBezTo>
                  <a:pt x="37361" y="977"/>
                  <a:pt x="36753" y="1075"/>
                  <a:pt x="36175" y="1251"/>
                </a:cubicBezTo>
                <a:cubicBezTo>
                  <a:pt x="35167" y="1533"/>
                  <a:pt x="34199" y="1976"/>
                  <a:pt x="33352" y="2581"/>
                </a:cubicBezTo>
                <a:cubicBezTo>
                  <a:pt x="32263" y="3348"/>
                  <a:pt x="31941" y="4800"/>
                  <a:pt x="32626" y="5929"/>
                </a:cubicBezTo>
                <a:cubicBezTo>
                  <a:pt x="32989" y="6453"/>
                  <a:pt x="32868" y="6776"/>
                  <a:pt x="32465" y="7219"/>
                </a:cubicBezTo>
                <a:cubicBezTo>
                  <a:pt x="31788" y="8065"/>
                  <a:pt x="31271" y="8462"/>
                  <a:pt x="30722" y="8462"/>
                </a:cubicBezTo>
                <a:cubicBezTo>
                  <a:pt x="30355" y="8462"/>
                  <a:pt x="29973" y="8285"/>
                  <a:pt x="29521" y="7945"/>
                </a:cubicBezTo>
                <a:lnTo>
                  <a:pt x="29481" y="7905"/>
                </a:lnTo>
                <a:cubicBezTo>
                  <a:pt x="28956" y="7461"/>
                  <a:pt x="28432" y="7139"/>
                  <a:pt x="27827" y="6816"/>
                </a:cubicBezTo>
                <a:cubicBezTo>
                  <a:pt x="26658" y="6211"/>
                  <a:pt x="25407" y="5848"/>
                  <a:pt x="24077" y="5767"/>
                </a:cubicBezTo>
                <a:cubicBezTo>
                  <a:pt x="22463" y="5727"/>
                  <a:pt x="21778" y="5122"/>
                  <a:pt x="21576" y="3469"/>
                </a:cubicBezTo>
                <a:cubicBezTo>
                  <a:pt x="21497" y="3075"/>
                  <a:pt x="21380" y="2257"/>
                  <a:pt x="20435" y="2257"/>
                </a:cubicBezTo>
                <a:cubicBezTo>
                  <a:pt x="20412" y="2257"/>
                  <a:pt x="20390" y="2258"/>
                  <a:pt x="20366" y="2259"/>
                </a:cubicBezTo>
                <a:cubicBezTo>
                  <a:pt x="20205" y="2259"/>
                  <a:pt x="20044" y="2218"/>
                  <a:pt x="19882" y="2178"/>
                </a:cubicBezTo>
                <a:lnTo>
                  <a:pt x="19560" y="2057"/>
                </a:lnTo>
                <a:cubicBezTo>
                  <a:pt x="19277" y="1976"/>
                  <a:pt x="18995" y="1856"/>
                  <a:pt x="18753" y="1654"/>
                </a:cubicBezTo>
                <a:cubicBezTo>
                  <a:pt x="18350" y="1372"/>
                  <a:pt x="17906" y="1210"/>
                  <a:pt x="17422" y="1130"/>
                </a:cubicBezTo>
                <a:cubicBezTo>
                  <a:pt x="17140" y="1130"/>
                  <a:pt x="16898" y="1049"/>
                  <a:pt x="16656" y="968"/>
                </a:cubicBezTo>
                <a:cubicBezTo>
                  <a:pt x="16361" y="842"/>
                  <a:pt x="16055" y="781"/>
                  <a:pt x="15749" y="781"/>
                </a:cubicBezTo>
                <a:cubicBezTo>
                  <a:pt x="15470" y="781"/>
                  <a:pt x="15191" y="832"/>
                  <a:pt x="14922" y="928"/>
                </a:cubicBezTo>
                <a:cubicBezTo>
                  <a:pt x="14730" y="1017"/>
                  <a:pt x="14543" y="1062"/>
                  <a:pt x="14350" y="1062"/>
                </a:cubicBezTo>
                <a:cubicBezTo>
                  <a:pt x="14016" y="1062"/>
                  <a:pt x="13662" y="927"/>
                  <a:pt x="13228" y="646"/>
                </a:cubicBezTo>
                <a:cubicBezTo>
                  <a:pt x="12825" y="363"/>
                  <a:pt x="12381" y="202"/>
                  <a:pt x="11897" y="81"/>
                </a:cubicBezTo>
                <a:lnTo>
                  <a:pt x="11695" y="41"/>
                </a:lnTo>
                <a:lnTo>
                  <a:pt x="11494" y="0"/>
                </a:lnTo>
                <a:close/>
              </a:path>
            </a:pathLst>
          </a:custGeom>
          <a:solidFill>
            <a:srgbClr val="B7B7B7"/>
          </a:solidFill>
          <a:ln w="9525" cap="flat" cmpd="sng">
            <a:solidFill>
              <a:srgbClr val="FFFFFF"/>
            </a:solidFill>
            <a:prstDash val="solid"/>
            <a:miter lim="4032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 name="Google Shape;555;g132db3e4bc4_0_914"/>
          <p:cNvSpPr/>
          <p:nvPr/>
        </p:nvSpPr>
        <p:spPr>
          <a:xfrm>
            <a:off x="6580957" y="1206652"/>
            <a:ext cx="1427463" cy="1332506"/>
          </a:xfrm>
          <a:custGeom>
            <a:avLst/>
            <a:gdLst/>
            <a:ahLst/>
            <a:cxnLst/>
            <a:rect l="l" t="t" r="r" b="b"/>
            <a:pathLst>
              <a:path w="55695" h="51985" extrusionOk="0">
                <a:moveTo>
                  <a:pt x="44160" y="0"/>
                </a:moveTo>
                <a:lnTo>
                  <a:pt x="43838" y="242"/>
                </a:lnTo>
                <a:lnTo>
                  <a:pt x="43757" y="283"/>
                </a:lnTo>
                <a:cubicBezTo>
                  <a:pt x="43636" y="363"/>
                  <a:pt x="43515" y="444"/>
                  <a:pt x="43475" y="605"/>
                </a:cubicBezTo>
                <a:cubicBezTo>
                  <a:pt x="43314" y="605"/>
                  <a:pt x="43193" y="646"/>
                  <a:pt x="43072" y="646"/>
                </a:cubicBezTo>
                <a:cubicBezTo>
                  <a:pt x="42894" y="705"/>
                  <a:pt x="42717" y="742"/>
                  <a:pt x="42556" y="742"/>
                </a:cubicBezTo>
                <a:cubicBezTo>
                  <a:pt x="42497" y="742"/>
                  <a:pt x="42440" y="737"/>
                  <a:pt x="42386" y="726"/>
                </a:cubicBezTo>
                <a:cubicBezTo>
                  <a:pt x="42357" y="722"/>
                  <a:pt x="42328" y="720"/>
                  <a:pt x="42300" y="720"/>
                </a:cubicBezTo>
                <a:cubicBezTo>
                  <a:pt x="42048" y="720"/>
                  <a:pt x="41813" y="876"/>
                  <a:pt x="41741" y="1129"/>
                </a:cubicBezTo>
                <a:lnTo>
                  <a:pt x="41499" y="1129"/>
                </a:lnTo>
                <a:cubicBezTo>
                  <a:pt x="41458" y="968"/>
                  <a:pt x="41378" y="888"/>
                  <a:pt x="41297" y="807"/>
                </a:cubicBezTo>
                <a:cubicBezTo>
                  <a:pt x="41216" y="726"/>
                  <a:pt x="41095" y="646"/>
                  <a:pt x="40974" y="646"/>
                </a:cubicBezTo>
                <a:cubicBezTo>
                  <a:pt x="40894" y="525"/>
                  <a:pt x="40732" y="484"/>
                  <a:pt x="40571" y="484"/>
                </a:cubicBezTo>
                <a:cubicBezTo>
                  <a:pt x="39868" y="316"/>
                  <a:pt x="39165" y="245"/>
                  <a:pt x="38462" y="245"/>
                </a:cubicBezTo>
                <a:cubicBezTo>
                  <a:pt x="38157" y="245"/>
                  <a:pt x="37852" y="258"/>
                  <a:pt x="37546" y="283"/>
                </a:cubicBezTo>
                <a:cubicBezTo>
                  <a:pt x="37466" y="283"/>
                  <a:pt x="37385" y="363"/>
                  <a:pt x="37345" y="404"/>
                </a:cubicBezTo>
                <a:cubicBezTo>
                  <a:pt x="37172" y="490"/>
                  <a:pt x="36987" y="530"/>
                  <a:pt x="36804" y="530"/>
                </a:cubicBezTo>
                <a:cubicBezTo>
                  <a:pt x="36645" y="530"/>
                  <a:pt x="36486" y="500"/>
                  <a:pt x="36337" y="444"/>
                </a:cubicBezTo>
                <a:cubicBezTo>
                  <a:pt x="36192" y="378"/>
                  <a:pt x="36039" y="347"/>
                  <a:pt x="35889" y="347"/>
                </a:cubicBezTo>
                <a:cubicBezTo>
                  <a:pt x="35577" y="347"/>
                  <a:pt x="35277" y="481"/>
                  <a:pt x="35086" y="726"/>
                </a:cubicBezTo>
                <a:lnTo>
                  <a:pt x="35046" y="807"/>
                </a:lnTo>
                <a:lnTo>
                  <a:pt x="34965" y="847"/>
                </a:lnTo>
                <a:lnTo>
                  <a:pt x="34885" y="847"/>
                </a:lnTo>
                <a:cubicBezTo>
                  <a:pt x="34582" y="807"/>
                  <a:pt x="34270" y="787"/>
                  <a:pt x="33952" y="787"/>
                </a:cubicBezTo>
                <a:cubicBezTo>
                  <a:pt x="33635" y="787"/>
                  <a:pt x="33312" y="807"/>
                  <a:pt x="32989" y="847"/>
                </a:cubicBezTo>
                <a:cubicBezTo>
                  <a:pt x="32729" y="894"/>
                  <a:pt x="32456" y="914"/>
                  <a:pt x="32184" y="914"/>
                </a:cubicBezTo>
                <a:cubicBezTo>
                  <a:pt x="31993" y="914"/>
                  <a:pt x="31802" y="904"/>
                  <a:pt x="31618" y="888"/>
                </a:cubicBezTo>
                <a:lnTo>
                  <a:pt x="31537" y="888"/>
                </a:lnTo>
                <a:cubicBezTo>
                  <a:pt x="31443" y="861"/>
                  <a:pt x="31354" y="847"/>
                  <a:pt x="31267" y="847"/>
                </a:cubicBezTo>
                <a:cubicBezTo>
                  <a:pt x="31094" y="847"/>
                  <a:pt x="30932" y="901"/>
                  <a:pt x="30771" y="1009"/>
                </a:cubicBezTo>
                <a:cubicBezTo>
                  <a:pt x="30650" y="1009"/>
                  <a:pt x="30529" y="1089"/>
                  <a:pt x="30449" y="1170"/>
                </a:cubicBezTo>
                <a:lnTo>
                  <a:pt x="30287" y="1210"/>
                </a:lnTo>
                <a:cubicBezTo>
                  <a:pt x="30045" y="1210"/>
                  <a:pt x="29844" y="1291"/>
                  <a:pt x="29682" y="1452"/>
                </a:cubicBezTo>
                <a:lnTo>
                  <a:pt x="29521" y="1452"/>
                </a:lnTo>
                <a:cubicBezTo>
                  <a:pt x="29360" y="1492"/>
                  <a:pt x="29158" y="1573"/>
                  <a:pt x="29037" y="1654"/>
                </a:cubicBezTo>
                <a:cubicBezTo>
                  <a:pt x="28916" y="1694"/>
                  <a:pt x="28835" y="1734"/>
                  <a:pt x="28755" y="1775"/>
                </a:cubicBezTo>
                <a:cubicBezTo>
                  <a:pt x="28593" y="1815"/>
                  <a:pt x="28472" y="1936"/>
                  <a:pt x="28351" y="2057"/>
                </a:cubicBezTo>
                <a:cubicBezTo>
                  <a:pt x="28230" y="2138"/>
                  <a:pt x="28150" y="2299"/>
                  <a:pt x="28109" y="2460"/>
                </a:cubicBezTo>
                <a:lnTo>
                  <a:pt x="28069" y="2501"/>
                </a:lnTo>
                <a:cubicBezTo>
                  <a:pt x="28029" y="2541"/>
                  <a:pt x="27948" y="2581"/>
                  <a:pt x="27867" y="2622"/>
                </a:cubicBezTo>
                <a:cubicBezTo>
                  <a:pt x="27706" y="2420"/>
                  <a:pt x="27505" y="2339"/>
                  <a:pt x="27263" y="2299"/>
                </a:cubicBezTo>
                <a:cubicBezTo>
                  <a:pt x="26980" y="2339"/>
                  <a:pt x="26738" y="2460"/>
                  <a:pt x="26577" y="2702"/>
                </a:cubicBezTo>
                <a:cubicBezTo>
                  <a:pt x="26537" y="2743"/>
                  <a:pt x="26416" y="2743"/>
                  <a:pt x="26295" y="2743"/>
                </a:cubicBezTo>
                <a:lnTo>
                  <a:pt x="26012" y="2743"/>
                </a:lnTo>
                <a:cubicBezTo>
                  <a:pt x="25952" y="2725"/>
                  <a:pt x="25892" y="2717"/>
                  <a:pt x="25832" y="2717"/>
                </a:cubicBezTo>
                <a:cubicBezTo>
                  <a:pt x="25613" y="2717"/>
                  <a:pt x="25405" y="2826"/>
                  <a:pt x="25246" y="2985"/>
                </a:cubicBezTo>
                <a:cubicBezTo>
                  <a:pt x="25085" y="3025"/>
                  <a:pt x="24964" y="3106"/>
                  <a:pt x="24883" y="3267"/>
                </a:cubicBezTo>
                <a:cubicBezTo>
                  <a:pt x="24722" y="3348"/>
                  <a:pt x="24641" y="3469"/>
                  <a:pt x="24601" y="3630"/>
                </a:cubicBezTo>
                <a:lnTo>
                  <a:pt x="24560" y="3711"/>
                </a:lnTo>
                <a:lnTo>
                  <a:pt x="24560" y="3751"/>
                </a:lnTo>
                <a:cubicBezTo>
                  <a:pt x="24480" y="3791"/>
                  <a:pt x="24440" y="3791"/>
                  <a:pt x="24399" y="3791"/>
                </a:cubicBezTo>
                <a:cubicBezTo>
                  <a:pt x="24157" y="3791"/>
                  <a:pt x="23956" y="3872"/>
                  <a:pt x="23794" y="4074"/>
                </a:cubicBezTo>
                <a:cubicBezTo>
                  <a:pt x="23673" y="4074"/>
                  <a:pt x="23552" y="4154"/>
                  <a:pt x="23472" y="4235"/>
                </a:cubicBezTo>
                <a:cubicBezTo>
                  <a:pt x="23364" y="4266"/>
                  <a:pt x="23256" y="4279"/>
                  <a:pt x="23150" y="4279"/>
                </a:cubicBezTo>
                <a:cubicBezTo>
                  <a:pt x="22980" y="4279"/>
                  <a:pt x="22815" y="4244"/>
                  <a:pt x="22665" y="4195"/>
                </a:cubicBezTo>
                <a:cubicBezTo>
                  <a:pt x="22423" y="4154"/>
                  <a:pt x="22181" y="4114"/>
                  <a:pt x="21979" y="4114"/>
                </a:cubicBezTo>
                <a:cubicBezTo>
                  <a:pt x="21904" y="4119"/>
                  <a:pt x="21836" y="4121"/>
                  <a:pt x="21774" y="4121"/>
                </a:cubicBezTo>
                <a:cubicBezTo>
                  <a:pt x="21307" y="4121"/>
                  <a:pt x="21204" y="3977"/>
                  <a:pt x="21133" y="3549"/>
                </a:cubicBezTo>
                <a:cubicBezTo>
                  <a:pt x="21092" y="3307"/>
                  <a:pt x="20931" y="3146"/>
                  <a:pt x="20689" y="3106"/>
                </a:cubicBezTo>
                <a:cubicBezTo>
                  <a:pt x="20487" y="3106"/>
                  <a:pt x="20286" y="3227"/>
                  <a:pt x="20205" y="3428"/>
                </a:cubicBezTo>
                <a:cubicBezTo>
                  <a:pt x="20124" y="3549"/>
                  <a:pt x="20044" y="3590"/>
                  <a:pt x="19802" y="3670"/>
                </a:cubicBezTo>
                <a:cubicBezTo>
                  <a:pt x="19721" y="3670"/>
                  <a:pt x="19640" y="3711"/>
                  <a:pt x="19560" y="3751"/>
                </a:cubicBezTo>
                <a:cubicBezTo>
                  <a:pt x="19359" y="3617"/>
                  <a:pt x="19131" y="3539"/>
                  <a:pt x="18898" y="3539"/>
                </a:cubicBezTo>
                <a:cubicBezTo>
                  <a:pt x="18850" y="3539"/>
                  <a:pt x="18802" y="3542"/>
                  <a:pt x="18753" y="3549"/>
                </a:cubicBezTo>
                <a:lnTo>
                  <a:pt x="17947" y="3549"/>
                </a:lnTo>
                <a:cubicBezTo>
                  <a:pt x="17815" y="3559"/>
                  <a:pt x="17687" y="3564"/>
                  <a:pt x="17560" y="3564"/>
                </a:cubicBezTo>
                <a:cubicBezTo>
                  <a:pt x="17178" y="3564"/>
                  <a:pt x="16807" y="3519"/>
                  <a:pt x="16414" y="3428"/>
                </a:cubicBezTo>
                <a:lnTo>
                  <a:pt x="16212" y="3146"/>
                </a:lnTo>
                <a:cubicBezTo>
                  <a:pt x="15970" y="2904"/>
                  <a:pt x="15769" y="2662"/>
                  <a:pt x="15567" y="2380"/>
                </a:cubicBezTo>
                <a:cubicBezTo>
                  <a:pt x="15527" y="2259"/>
                  <a:pt x="15527" y="2178"/>
                  <a:pt x="15527" y="2097"/>
                </a:cubicBezTo>
                <a:cubicBezTo>
                  <a:pt x="15567" y="1734"/>
                  <a:pt x="15365" y="1412"/>
                  <a:pt x="15003" y="1291"/>
                </a:cubicBezTo>
                <a:cubicBezTo>
                  <a:pt x="14910" y="1260"/>
                  <a:pt x="14812" y="1247"/>
                  <a:pt x="14712" y="1247"/>
                </a:cubicBezTo>
                <a:cubicBezTo>
                  <a:pt x="14551" y="1247"/>
                  <a:pt x="14386" y="1281"/>
                  <a:pt x="14236" y="1331"/>
                </a:cubicBezTo>
                <a:cubicBezTo>
                  <a:pt x="14122" y="1360"/>
                  <a:pt x="14008" y="1388"/>
                  <a:pt x="13894" y="1388"/>
                </a:cubicBezTo>
                <a:cubicBezTo>
                  <a:pt x="13847" y="1388"/>
                  <a:pt x="13800" y="1383"/>
                  <a:pt x="13752" y="1371"/>
                </a:cubicBezTo>
                <a:cubicBezTo>
                  <a:pt x="13716" y="1366"/>
                  <a:pt x="13681" y="1364"/>
                  <a:pt x="13647" y="1364"/>
                </a:cubicBezTo>
                <a:cubicBezTo>
                  <a:pt x="13411" y="1364"/>
                  <a:pt x="13218" y="1483"/>
                  <a:pt x="13147" y="1694"/>
                </a:cubicBezTo>
                <a:cubicBezTo>
                  <a:pt x="12825" y="2339"/>
                  <a:pt x="12502" y="2944"/>
                  <a:pt x="12139" y="3549"/>
                </a:cubicBezTo>
                <a:cubicBezTo>
                  <a:pt x="11817" y="4033"/>
                  <a:pt x="11534" y="4477"/>
                  <a:pt x="11292" y="5001"/>
                </a:cubicBezTo>
                <a:cubicBezTo>
                  <a:pt x="10849" y="5283"/>
                  <a:pt x="10526" y="5727"/>
                  <a:pt x="10324" y="6211"/>
                </a:cubicBezTo>
                <a:cubicBezTo>
                  <a:pt x="10244" y="6251"/>
                  <a:pt x="10203" y="6292"/>
                  <a:pt x="10123" y="6372"/>
                </a:cubicBezTo>
                <a:cubicBezTo>
                  <a:pt x="9921" y="6453"/>
                  <a:pt x="9760" y="6614"/>
                  <a:pt x="9598" y="6776"/>
                </a:cubicBezTo>
                <a:cubicBezTo>
                  <a:pt x="9316" y="6816"/>
                  <a:pt x="8993" y="6937"/>
                  <a:pt x="8711" y="7098"/>
                </a:cubicBezTo>
                <a:cubicBezTo>
                  <a:pt x="8590" y="7179"/>
                  <a:pt x="8429" y="7219"/>
                  <a:pt x="8308" y="7300"/>
                </a:cubicBezTo>
                <a:cubicBezTo>
                  <a:pt x="7985" y="7421"/>
                  <a:pt x="7663" y="7501"/>
                  <a:pt x="7340" y="7582"/>
                </a:cubicBezTo>
                <a:cubicBezTo>
                  <a:pt x="6332" y="7864"/>
                  <a:pt x="5324" y="8106"/>
                  <a:pt x="4557" y="9034"/>
                </a:cubicBezTo>
                <a:cubicBezTo>
                  <a:pt x="4396" y="9236"/>
                  <a:pt x="4194" y="9397"/>
                  <a:pt x="3993" y="9518"/>
                </a:cubicBezTo>
                <a:cubicBezTo>
                  <a:pt x="3509" y="9720"/>
                  <a:pt x="3146" y="10123"/>
                  <a:pt x="2984" y="10607"/>
                </a:cubicBezTo>
                <a:lnTo>
                  <a:pt x="2904" y="10808"/>
                </a:lnTo>
                <a:cubicBezTo>
                  <a:pt x="2863" y="11091"/>
                  <a:pt x="2742" y="11333"/>
                  <a:pt x="2662" y="11615"/>
                </a:cubicBezTo>
                <a:lnTo>
                  <a:pt x="1654" y="12623"/>
                </a:lnTo>
                <a:cubicBezTo>
                  <a:pt x="1089" y="13148"/>
                  <a:pt x="766" y="13833"/>
                  <a:pt x="726" y="14559"/>
                </a:cubicBezTo>
                <a:cubicBezTo>
                  <a:pt x="686" y="14761"/>
                  <a:pt x="645" y="14962"/>
                  <a:pt x="605" y="15124"/>
                </a:cubicBezTo>
                <a:lnTo>
                  <a:pt x="605" y="15204"/>
                </a:lnTo>
                <a:cubicBezTo>
                  <a:pt x="403" y="15648"/>
                  <a:pt x="444" y="16172"/>
                  <a:pt x="686" y="16576"/>
                </a:cubicBezTo>
                <a:cubicBezTo>
                  <a:pt x="887" y="16777"/>
                  <a:pt x="887" y="17059"/>
                  <a:pt x="686" y="17261"/>
                </a:cubicBezTo>
                <a:cubicBezTo>
                  <a:pt x="484" y="17543"/>
                  <a:pt x="282" y="17785"/>
                  <a:pt x="81" y="18068"/>
                </a:cubicBezTo>
                <a:lnTo>
                  <a:pt x="0" y="18148"/>
                </a:lnTo>
                <a:lnTo>
                  <a:pt x="1936" y="26093"/>
                </a:lnTo>
                <a:cubicBezTo>
                  <a:pt x="2218" y="26214"/>
                  <a:pt x="25044" y="44322"/>
                  <a:pt x="25246" y="44725"/>
                </a:cubicBezTo>
                <a:cubicBezTo>
                  <a:pt x="25448" y="45129"/>
                  <a:pt x="26254" y="45008"/>
                  <a:pt x="26254" y="45532"/>
                </a:cubicBezTo>
                <a:cubicBezTo>
                  <a:pt x="26254" y="46016"/>
                  <a:pt x="26859" y="47306"/>
                  <a:pt x="27585" y="47548"/>
                </a:cubicBezTo>
                <a:cubicBezTo>
                  <a:pt x="27948" y="47589"/>
                  <a:pt x="28230" y="47952"/>
                  <a:pt x="28190" y="48315"/>
                </a:cubicBezTo>
                <a:lnTo>
                  <a:pt x="29400" y="48557"/>
                </a:lnTo>
                <a:cubicBezTo>
                  <a:pt x="29400" y="48557"/>
                  <a:pt x="30126" y="49484"/>
                  <a:pt x="30691" y="49565"/>
                </a:cubicBezTo>
                <a:cubicBezTo>
                  <a:pt x="31094" y="49605"/>
                  <a:pt x="31416" y="49807"/>
                  <a:pt x="31618" y="50170"/>
                </a:cubicBezTo>
                <a:cubicBezTo>
                  <a:pt x="31618" y="50170"/>
                  <a:pt x="31215" y="51984"/>
                  <a:pt x="31618" y="51984"/>
                </a:cubicBezTo>
                <a:cubicBezTo>
                  <a:pt x="32021" y="51984"/>
                  <a:pt x="39240" y="51017"/>
                  <a:pt x="39240" y="51017"/>
                </a:cubicBezTo>
                <a:cubicBezTo>
                  <a:pt x="39240" y="51017"/>
                  <a:pt x="46621" y="44806"/>
                  <a:pt x="48919" y="43798"/>
                </a:cubicBezTo>
                <a:cubicBezTo>
                  <a:pt x="51218" y="42789"/>
                  <a:pt x="55493" y="40087"/>
                  <a:pt x="55493" y="40087"/>
                </a:cubicBezTo>
                <a:lnTo>
                  <a:pt x="55695" y="38273"/>
                </a:lnTo>
                <a:cubicBezTo>
                  <a:pt x="55695" y="38273"/>
                  <a:pt x="54565" y="36861"/>
                  <a:pt x="54162" y="36861"/>
                </a:cubicBezTo>
                <a:cubicBezTo>
                  <a:pt x="53759" y="36861"/>
                  <a:pt x="52146" y="36780"/>
                  <a:pt x="52146" y="36780"/>
                </a:cubicBezTo>
                <a:cubicBezTo>
                  <a:pt x="52146" y="36780"/>
                  <a:pt x="50936" y="35450"/>
                  <a:pt x="50936" y="35046"/>
                </a:cubicBezTo>
                <a:cubicBezTo>
                  <a:pt x="50855" y="34441"/>
                  <a:pt x="50774" y="33836"/>
                  <a:pt x="50653" y="33231"/>
                </a:cubicBezTo>
                <a:lnTo>
                  <a:pt x="49242" y="31941"/>
                </a:lnTo>
                <a:cubicBezTo>
                  <a:pt x="49242" y="31941"/>
                  <a:pt x="50532" y="31054"/>
                  <a:pt x="50653" y="30731"/>
                </a:cubicBezTo>
                <a:cubicBezTo>
                  <a:pt x="50694" y="30207"/>
                  <a:pt x="50694" y="29642"/>
                  <a:pt x="50653" y="29118"/>
                </a:cubicBezTo>
                <a:lnTo>
                  <a:pt x="51339" y="27021"/>
                </a:lnTo>
                <a:lnTo>
                  <a:pt x="50936" y="24682"/>
                </a:lnTo>
                <a:lnTo>
                  <a:pt x="50532" y="20971"/>
                </a:lnTo>
                <a:cubicBezTo>
                  <a:pt x="50532" y="20044"/>
                  <a:pt x="49726" y="14922"/>
                  <a:pt x="49726" y="14922"/>
                </a:cubicBezTo>
                <a:lnTo>
                  <a:pt x="48113" y="13309"/>
                </a:lnTo>
                <a:cubicBezTo>
                  <a:pt x="48234" y="12502"/>
                  <a:pt x="47508" y="12341"/>
                  <a:pt x="47427" y="12099"/>
                </a:cubicBezTo>
                <a:cubicBezTo>
                  <a:pt x="47306" y="11817"/>
                  <a:pt x="46500" y="10687"/>
                  <a:pt x="46500" y="10405"/>
                </a:cubicBezTo>
                <a:cubicBezTo>
                  <a:pt x="46500" y="10123"/>
                  <a:pt x="46217" y="9195"/>
                  <a:pt x="46621" y="8913"/>
                </a:cubicBezTo>
                <a:cubicBezTo>
                  <a:pt x="47024" y="8590"/>
                  <a:pt x="48435" y="7098"/>
                  <a:pt x="48435" y="7098"/>
                </a:cubicBezTo>
                <a:cubicBezTo>
                  <a:pt x="48839" y="6171"/>
                  <a:pt x="48839" y="3791"/>
                  <a:pt x="48839" y="3791"/>
                </a:cubicBezTo>
                <a:cubicBezTo>
                  <a:pt x="48839" y="3791"/>
                  <a:pt x="48839" y="2460"/>
                  <a:pt x="49242" y="2057"/>
                </a:cubicBezTo>
                <a:cubicBezTo>
                  <a:pt x="49686" y="1533"/>
                  <a:pt x="50129" y="968"/>
                  <a:pt x="50452" y="363"/>
                </a:cubicBezTo>
                <a:lnTo>
                  <a:pt x="50452" y="363"/>
                </a:lnTo>
                <a:cubicBezTo>
                  <a:pt x="50008" y="565"/>
                  <a:pt x="49565" y="686"/>
                  <a:pt x="49040" y="686"/>
                </a:cubicBezTo>
                <a:cubicBezTo>
                  <a:pt x="48718" y="686"/>
                  <a:pt x="48355" y="767"/>
                  <a:pt x="48032" y="807"/>
                </a:cubicBezTo>
                <a:cubicBezTo>
                  <a:pt x="47951" y="726"/>
                  <a:pt x="47871" y="646"/>
                  <a:pt x="47790" y="605"/>
                </a:cubicBezTo>
                <a:cubicBezTo>
                  <a:pt x="47629" y="444"/>
                  <a:pt x="47427" y="363"/>
                  <a:pt x="47185" y="323"/>
                </a:cubicBezTo>
                <a:cubicBezTo>
                  <a:pt x="47104" y="283"/>
                  <a:pt x="47024" y="242"/>
                  <a:pt x="46983" y="242"/>
                </a:cubicBezTo>
                <a:cubicBezTo>
                  <a:pt x="46801" y="164"/>
                  <a:pt x="46619" y="120"/>
                  <a:pt x="46447" y="120"/>
                </a:cubicBezTo>
                <a:cubicBezTo>
                  <a:pt x="46353" y="120"/>
                  <a:pt x="46263" y="133"/>
                  <a:pt x="46177" y="162"/>
                </a:cubicBezTo>
                <a:cubicBezTo>
                  <a:pt x="46056" y="242"/>
                  <a:pt x="45935" y="363"/>
                  <a:pt x="45895" y="525"/>
                </a:cubicBezTo>
                <a:cubicBezTo>
                  <a:pt x="45895" y="525"/>
                  <a:pt x="45895" y="565"/>
                  <a:pt x="45895" y="565"/>
                </a:cubicBezTo>
                <a:lnTo>
                  <a:pt x="45733" y="565"/>
                </a:lnTo>
                <a:cubicBezTo>
                  <a:pt x="45653" y="565"/>
                  <a:pt x="45572" y="525"/>
                  <a:pt x="45491" y="484"/>
                </a:cubicBezTo>
                <a:lnTo>
                  <a:pt x="45249" y="484"/>
                </a:lnTo>
                <a:cubicBezTo>
                  <a:pt x="45131" y="189"/>
                  <a:pt x="44840" y="2"/>
                  <a:pt x="44535" y="2"/>
                </a:cubicBezTo>
                <a:cubicBezTo>
                  <a:pt x="44423" y="2"/>
                  <a:pt x="44309" y="27"/>
                  <a:pt x="44201" y="81"/>
                </a:cubicBezTo>
                <a:lnTo>
                  <a:pt x="44160" y="0"/>
                </a:lnTo>
                <a:close/>
              </a:path>
            </a:pathLst>
          </a:custGeom>
          <a:solidFill>
            <a:srgbClr val="D9D9D9"/>
          </a:solidFill>
          <a:ln w="9525" cap="flat" cmpd="sng">
            <a:solidFill>
              <a:srgbClr val="FFFFFF"/>
            </a:solidFill>
            <a:prstDash val="solid"/>
            <a:miter lim="4032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 name="Google Shape;556;g132db3e4bc4_0_914"/>
          <p:cNvSpPr/>
          <p:nvPr/>
        </p:nvSpPr>
        <p:spPr>
          <a:xfrm>
            <a:off x="5980412" y="1238591"/>
            <a:ext cx="1217656" cy="1070183"/>
          </a:xfrm>
          <a:custGeom>
            <a:avLst/>
            <a:gdLst/>
            <a:ahLst/>
            <a:cxnLst/>
            <a:rect l="l" t="t" r="r" b="b"/>
            <a:pathLst>
              <a:path w="47509" h="41751" extrusionOk="0">
                <a:moveTo>
                  <a:pt x="38144" y="1"/>
                </a:moveTo>
                <a:cubicBezTo>
                  <a:pt x="37983" y="1"/>
                  <a:pt x="37818" y="35"/>
                  <a:pt x="37668" y="85"/>
                </a:cubicBezTo>
                <a:cubicBezTo>
                  <a:pt x="37554" y="114"/>
                  <a:pt x="37440" y="142"/>
                  <a:pt x="37326" y="142"/>
                </a:cubicBezTo>
                <a:cubicBezTo>
                  <a:pt x="37279" y="142"/>
                  <a:pt x="37232" y="137"/>
                  <a:pt x="37184" y="125"/>
                </a:cubicBezTo>
                <a:cubicBezTo>
                  <a:pt x="37148" y="120"/>
                  <a:pt x="37113" y="118"/>
                  <a:pt x="37079" y="118"/>
                </a:cubicBezTo>
                <a:cubicBezTo>
                  <a:pt x="36843" y="118"/>
                  <a:pt x="36650" y="237"/>
                  <a:pt x="36579" y="448"/>
                </a:cubicBezTo>
                <a:cubicBezTo>
                  <a:pt x="36257" y="1093"/>
                  <a:pt x="35934" y="1698"/>
                  <a:pt x="35571" y="2303"/>
                </a:cubicBezTo>
                <a:cubicBezTo>
                  <a:pt x="35249" y="2787"/>
                  <a:pt x="34966" y="3231"/>
                  <a:pt x="34724" y="3755"/>
                </a:cubicBezTo>
                <a:cubicBezTo>
                  <a:pt x="34281" y="4037"/>
                  <a:pt x="33958" y="4481"/>
                  <a:pt x="33756" y="4965"/>
                </a:cubicBezTo>
                <a:cubicBezTo>
                  <a:pt x="33676" y="5005"/>
                  <a:pt x="33635" y="5046"/>
                  <a:pt x="33555" y="5126"/>
                </a:cubicBezTo>
                <a:cubicBezTo>
                  <a:pt x="33353" y="5207"/>
                  <a:pt x="33192" y="5368"/>
                  <a:pt x="33030" y="5530"/>
                </a:cubicBezTo>
                <a:cubicBezTo>
                  <a:pt x="32748" y="5570"/>
                  <a:pt x="32425" y="5691"/>
                  <a:pt x="32143" y="5852"/>
                </a:cubicBezTo>
                <a:cubicBezTo>
                  <a:pt x="32022" y="5933"/>
                  <a:pt x="31861" y="5973"/>
                  <a:pt x="31740" y="6054"/>
                </a:cubicBezTo>
                <a:cubicBezTo>
                  <a:pt x="31417" y="6175"/>
                  <a:pt x="31095" y="6255"/>
                  <a:pt x="30772" y="6336"/>
                </a:cubicBezTo>
                <a:cubicBezTo>
                  <a:pt x="29764" y="6618"/>
                  <a:pt x="28756" y="6860"/>
                  <a:pt x="27989" y="7788"/>
                </a:cubicBezTo>
                <a:cubicBezTo>
                  <a:pt x="27828" y="7990"/>
                  <a:pt x="27626" y="8151"/>
                  <a:pt x="27425" y="8272"/>
                </a:cubicBezTo>
                <a:cubicBezTo>
                  <a:pt x="26941" y="8474"/>
                  <a:pt x="26578" y="8877"/>
                  <a:pt x="26416" y="9361"/>
                </a:cubicBezTo>
                <a:lnTo>
                  <a:pt x="26336" y="9562"/>
                </a:lnTo>
                <a:cubicBezTo>
                  <a:pt x="26295" y="9845"/>
                  <a:pt x="26174" y="10087"/>
                  <a:pt x="26094" y="10369"/>
                </a:cubicBezTo>
                <a:lnTo>
                  <a:pt x="25086" y="11377"/>
                </a:lnTo>
                <a:cubicBezTo>
                  <a:pt x="24521" y="11902"/>
                  <a:pt x="24198" y="12587"/>
                  <a:pt x="24158" y="13313"/>
                </a:cubicBezTo>
                <a:cubicBezTo>
                  <a:pt x="24118" y="13515"/>
                  <a:pt x="24077" y="13716"/>
                  <a:pt x="24037" y="13878"/>
                </a:cubicBezTo>
                <a:lnTo>
                  <a:pt x="24037" y="13958"/>
                </a:lnTo>
                <a:cubicBezTo>
                  <a:pt x="23835" y="14402"/>
                  <a:pt x="23876" y="14926"/>
                  <a:pt x="24118" y="15330"/>
                </a:cubicBezTo>
                <a:cubicBezTo>
                  <a:pt x="24319" y="15531"/>
                  <a:pt x="24319" y="15813"/>
                  <a:pt x="24118" y="16015"/>
                </a:cubicBezTo>
                <a:cubicBezTo>
                  <a:pt x="23916" y="16297"/>
                  <a:pt x="23714" y="16539"/>
                  <a:pt x="23513" y="16822"/>
                </a:cubicBezTo>
                <a:cubicBezTo>
                  <a:pt x="22666" y="17830"/>
                  <a:pt x="21900" y="18838"/>
                  <a:pt x="20690" y="19322"/>
                </a:cubicBezTo>
                <a:lnTo>
                  <a:pt x="20448" y="19403"/>
                </a:lnTo>
                <a:cubicBezTo>
                  <a:pt x="20085" y="19524"/>
                  <a:pt x="19762" y="19685"/>
                  <a:pt x="19520" y="19927"/>
                </a:cubicBezTo>
                <a:cubicBezTo>
                  <a:pt x="18512" y="20855"/>
                  <a:pt x="17221" y="21419"/>
                  <a:pt x="15850" y="21460"/>
                </a:cubicBezTo>
                <a:lnTo>
                  <a:pt x="15487" y="21460"/>
                </a:lnTo>
                <a:cubicBezTo>
                  <a:pt x="15375" y="21451"/>
                  <a:pt x="15255" y="21442"/>
                  <a:pt x="15130" y="21442"/>
                </a:cubicBezTo>
                <a:cubicBezTo>
                  <a:pt x="14672" y="21442"/>
                  <a:pt x="14168" y="21559"/>
                  <a:pt x="13914" y="22226"/>
                </a:cubicBezTo>
                <a:lnTo>
                  <a:pt x="13672" y="22468"/>
                </a:lnTo>
                <a:cubicBezTo>
                  <a:pt x="13027" y="23274"/>
                  <a:pt x="12503" y="24162"/>
                  <a:pt x="12059" y="25130"/>
                </a:cubicBezTo>
                <a:lnTo>
                  <a:pt x="11737" y="25291"/>
                </a:lnTo>
                <a:cubicBezTo>
                  <a:pt x="11414" y="25452"/>
                  <a:pt x="11051" y="25613"/>
                  <a:pt x="10728" y="25734"/>
                </a:cubicBezTo>
                <a:lnTo>
                  <a:pt x="10527" y="25815"/>
                </a:lnTo>
                <a:cubicBezTo>
                  <a:pt x="9962" y="25976"/>
                  <a:pt x="9277" y="26218"/>
                  <a:pt x="9115" y="27106"/>
                </a:cubicBezTo>
                <a:cubicBezTo>
                  <a:pt x="9075" y="27146"/>
                  <a:pt x="9075" y="27227"/>
                  <a:pt x="8994" y="27267"/>
                </a:cubicBezTo>
                <a:cubicBezTo>
                  <a:pt x="8954" y="27348"/>
                  <a:pt x="8873" y="27428"/>
                  <a:pt x="8833" y="27509"/>
                </a:cubicBezTo>
                <a:cubicBezTo>
                  <a:pt x="8712" y="27751"/>
                  <a:pt x="8591" y="27953"/>
                  <a:pt x="8430" y="28195"/>
                </a:cubicBezTo>
                <a:cubicBezTo>
                  <a:pt x="7946" y="28759"/>
                  <a:pt x="7704" y="29485"/>
                  <a:pt x="7623" y="30211"/>
                </a:cubicBezTo>
                <a:cubicBezTo>
                  <a:pt x="7623" y="30655"/>
                  <a:pt x="7341" y="31058"/>
                  <a:pt x="6978" y="31219"/>
                </a:cubicBezTo>
                <a:cubicBezTo>
                  <a:pt x="6494" y="31502"/>
                  <a:pt x="6050" y="31824"/>
                  <a:pt x="5647" y="32227"/>
                </a:cubicBezTo>
                <a:cubicBezTo>
                  <a:pt x="5324" y="32510"/>
                  <a:pt x="4961" y="32792"/>
                  <a:pt x="4558" y="33034"/>
                </a:cubicBezTo>
                <a:lnTo>
                  <a:pt x="4276" y="33357"/>
                </a:lnTo>
                <a:cubicBezTo>
                  <a:pt x="4074" y="33478"/>
                  <a:pt x="3913" y="33720"/>
                  <a:pt x="3913" y="33962"/>
                </a:cubicBezTo>
                <a:cubicBezTo>
                  <a:pt x="3832" y="34365"/>
                  <a:pt x="3631" y="34728"/>
                  <a:pt x="3389" y="35050"/>
                </a:cubicBezTo>
                <a:cubicBezTo>
                  <a:pt x="3187" y="35373"/>
                  <a:pt x="3026" y="35736"/>
                  <a:pt x="2905" y="36059"/>
                </a:cubicBezTo>
                <a:cubicBezTo>
                  <a:pt x="2703" y="36180"/>
                  <a:pt x="2582" y="36381"/>
                  <a:pt x="2582" y="36583"/>
                </a:cubicBezTo>
                <a:lnTo>
                  <a:pt x="2461" y="36704"/>
                </a:lnTo>
                <a:cubicBezTo>
                  <a:pt x="2340" y="36906"/>
                  <a:pt x="2219" y="37067"/>
                  <a:pt x="2138" y="37269"/>
                </a:cubicBezTo>
                <a:cubicBezTo>
                  <a:pt x="2058" y="37309"/>
                  <a:pt x="2058" y="37430"/>
                  <a:pt x="2017" y="37511"/>
                </a:cubicBezTo>
                <a:cubicBezTo>
                  <a:pt x="2017" y="37551"/>
                  <a:pt x="1977" y="37591"/>
                  <a:pt x="2017" y="37591"/>
                </a:cubicBezTo>
                <a:lnTo>
                  <a:pt x="1977" y="37591"/>
                </a:lnTo>
                <a:cubicBezTo>
                  <a:pt x="1493" y="37591"/>
                  <a:pt x="1090" y="37874"/>
                  <a:pt x="888" y="38317"/>
                </a:cubicBezTo>
                <a:lnTo>
                  <a:pt x="848" y="38357"/>
                </a:lnTo>
                <a:cubicBezTo>
                  <a:pt x="485" y="39003"/>
                  <a:pt x="203" y="39729"/>
                  <a:pt x="1" y="40455"/>
                </a:cubicBezTo>
                <a:cubicBezTo>
                  <a:pt x="686" y="40737"/>
                  <a:pt x="1412" y="40898"/>
                  <a:pt x="2179" y="40979"/>
                </a:cubicBezTo>
                <a:cubicBezTo>
                  <a:pt x="4356" y="41342"/>
                  <a:pt x="6575" y="41584"/>
                  <a:pt x="8752" y="41705"/>
                </a:cubicBezTo>
                <a:cubicBezTo>
                  <a:pt x="8934" y="41735"/>
                  <a:pt x="9113" y="41750"/>
                  <a:pt x="9289" y="41750"/>
                </a:cubicBezTo>
                <a:cubicBezTo>
                  <a:pt x="9816" y="41750"/>
                  <a:pt x="10315" y="41614"/>
                  <a:pt x="10769" y="41342"/>
                </a:cubicBezTo>
                <a:cubicBezTo>
                  <a:pt x="11454" y="40818"/>
                  <a:pt x="11575" y="39930"/>
                  <a:pt x="11656" y="39124"/>
                </a:cubicBezTo>
                <a:cubicBezTo>
                  <a:pt x="11777" y="37874"/>
                  <a:pt x="11898" y="36623"/>
                  <a:pt x="12059" y="35373"/>
                </a:cubicBezTo>
                <a:cubicBezTo>
                  <a:pt x="13068" y="35091"/>
                  <a:pt x="14156" y="34929"/>
                  <a:pt x="15245" y="34929"/>
                </a:cubicBezTo>
                <a:cubicBezTo>
                  <a:pt x="15326" y="34929"/>
                  <a:pt x="15286" y="31784"/>
                  <a:pt x="15326" y="31542"/>
                </a:cubicBezTo>
                <a:cubicBezTo>
                  <a:pt x="15528" y="30211"/>
                  <a:pt x="16213" y="28840"/>
                  <a:pt x="16576" y="27509"/>
                </a:cubicBezTo>
                <a:cubicBezTo>
                  <a:pt x="18251" y="28011"/>
                  <a:pt x="20004" y="28263"/>
                  <a:pt x="21753" y="28263"/>
                </a:cubicBezTo>
                <a:cubicBezTo>
                  <a:pt x="22531" y="28263"/>
                  <a:pt x="23308" y="28213"/>
                  <a:pt x="24077" y="28114"/>
                </a:cubicBezTo>
                <a:cubicBezTo>
                  <a:pt x="24360" y="28074"/>
                  <a:pt x="24602" y="27993"/>
                  <a:pt x="24844" y="27872"/>
                </a:cubicBezTo>
                <a:cubicBezTo>
                  <a:pt x="25086" y="27711"/>
                  <a:pt x="25287" y="27428"/>
                  <a:pt x="25408" y="27146"/>
                </a:cubicBezTo>
                <a:cubicBezTo>
                  <a:pt x="25973" y="25976"/>
                  <a:pt x="25973" y="24605"/>
                  <a:pt x="26134" y="23274"/>
                </a:cubicBezTo>
                <a:cubicBezTo>
                  <a:pt x="26295" y="21944"/>
                  <a:pt x="26699" y="20572"/>
                  <a:pt x="27707" y="19725"/>
                </a:cubicBezTo>
                <a:cubicBezTo>
                  <a:pt x="28957" y="18717"/>
                  <a:pt x="31538" y="18153"/>
                  <a:pt x="33071" y="18153"/>
                </a:cubicBezTo>
                <a:cubicBezTo>
                  <a:pt x="33455" y="18153"/>
                  <a:pt x="33762" y="18194"/>
                  <a:pt x="34046" y="18194"/>
                </a:cubicBezTo>
                <a:cubicBezTo>
                  <a:pt x="34447" y="18194"/>
                  <a:pt x="34799" y="18111"/>
                  <a:pt x="35249" y="17709"/>
                </a:cubicBezTo>
                <a:cubicBezTo>
                  <a:pt x="35934" y="17064"/>
                  <a:pt x="36055" y="15894"/>
                  <a:pt x="36983" y="15531"/>
                </a:cubicBezTo>
                <a:cubicBezTo>
                  <a:pt x="37198" y="15432"/>
                  <a:pt x="37434" y="15407"/>
                  <a:pt x="37676" y="15407"/>
                </a:cubicBezTo>
                <a:cubicBezTo>
                  <a:pt x="37912" y="15407"/>
                  <a:pt x="38155" y="15431"/>
                  <a:pt x="38390" y="15431"/>
                </a:cubicBezTo>
                <a:cubicBezTo>
                  <a:pt x="38501" y="15431"/>
                  <a:pt x="38610" y="15425"/>
                  <a:pt x="38717" y="15410"/>
                </a:cubicBezTo>
                <a:cubicBezTo>
                  <a:pt x="39322" y="15330"/>
                  <a:pt x="39927" y="14684"/>
                  <a:pt x="39604" y="14200"/>
                </a:cubicBezTo>
                <a:cubicBezTo>
                  <a:pt x="39322" y="13837"/>
                  <a:pt x="39806" y="13394"/>
                  <a:pt x="40249" y="13353"/>
                </a:cubicBezTo>
                <a:cubicBezTo>
                  <a:pt x="40693" y="13273"/>
                  <a:pt x="41217" y="13273"/>
                  <a:pt x="41459" y="12910"/>
                </a:cubicBezTo>
                <a:cubicBezTo>
                  <a:pt x="41621" y="12708"/>
                  <a:pt x="41621" y="12426"/>
                  <a:pt x="41741" y="12224"/>
                </a:cubicBezTo>
                <a:cubicBezTo>
                  <a:pt x="41876" y="11972"/>
                  <a:pt x="42108" y="11881"/>
                  <a:pt x="42378" y="11881"/>
                </a:cubicBezTo>
                <a:cubicBezTo>
                  <a:pt x="42754" y="11881"/>
                  <a:pt x="43203" y="12060"/>
                  <a:pt x="43556" y="12224"/>
                </a:cubicBezTo>
                <a:cubicBezTo>
                  <a:pt x="44430" y="12603"/>
                  <a:pt x="45367" y="12792"/>
                  <a:pt x="46321" y="12792"/>
                </a:cubicBezTo>
                <a:cubicBezTo>
                  <a:pt x="46689" y="12792"/>
                  <a:pt x="47058" y="12764"/>
                  <a:pt x="47428" y="12708"/>
                </a:cubicBezTo>
                <a:cubicBezTo>
                  <a:pt x="47509" y="12103"/>
                  <a:pt x="47428" y="11498"/>
                  <a:pt x="47186" y="10934"/>
                </a:cubicBezTo>
                <a:cubicBezTo>
                  <a:pt x="46258" y="8917"/>
                  <a:pt x="46137" y="6860"/>
                  <a:pt x="45895" y="4683"/>
                </a:cubicBezTo>
                <a:cubicBezTo>
                  <a:pt x="45815" y="4118"/>
                  <a:pt x="45895" y="3110"/>
                  <a:pt x="45331" y="2868"/>
                </a:cubicBezTo>
                <a:cubicBezTo>
                  <a:pt x="45265" y="2873"/>
                  <a:pt x="45205" y="2875"/>
                  <a:pt x="45151" y="2875"/>
                </a:cubicBezTo>
                <a:cubicBezTo>
                  <a:pt x="44739" y="2875"/>
                  <a:pt x="44636" y="2731"/>
                  <a:pt x="44565" y="2303"/>
                </a:cubicBezTo>
                <a:cubicBezTo>
                  <a:pt x="44524" y="2061"/>
                  <a:pt x="44363" y="1900"/>
                  <a:pt x="44121" y="1860"/>
                </a:cubicBezTo>
                <a:cubicBezTo>
                  <a:pt x="43919" y="1860"/>
                  <a:pt x="43718" y="1981"/>
                  <a:pt x="43637" y="2182"/>
                </a:cubicBezTo>
                <a:cubicBezTo>
                  <a:pt x="43556" y="2303"/>
                  <a:pt x="43476" y="2344"/>
                  <a:pt x="43234" y="2424"/>
                </a:cubicBezTo>
                <a:cubicBezTo>
                  <a:pt x="43153" y="2424"/>
                  <a:pt x="43072" y="2465"/>
                  <a:pt x="42992" y="2505"/>
                </a:cubicBezTo>
                <a:cubicBezTo>
                  <a:pt x="42791" y="2371"/>
                  <a:pt x="42563" y="2293"/>
                  <a:pt x="42330" y="2293"/>
                </a:cubicBezTo>
                <a:cubicBezTo>
                  <a:pt x="42282" y="2293"/>
                  <a:pt x="42234" y="2296"/>
                  <a:pt x="42185" y="2303"/>
                </a:cubicBezTo>
                <a:lnTo>
                  <a:pt x="41379" y="2303"/>
                </a:lnTo>
                <a:cubicBezTo>
                  <a:pt x="41247" y="2313"/>
                  <a:pt x="41119" y="2318"/>
                  <a:pt x="40992" y="2318"/>
                </a:cubicBezTo>
                <a:cubicBezTo>
                  <a:pt x="40610" y="2318"/>
                  <a:pt x="40239" y="2273"/>
                  <a:pt x="39846" y="2182"/>
                </a:cubicBezTo>
                <a:lnTo>
                  <a:pt x="39644" y="1900"/>
                </a:lnTo>
                <a:cubicBezTo>
                  <a:pt x="39402" y="1658"/>
                  <a:pt x="39201" y="1416"/>
                  <a:pt x="38999" y="1134"/>
                </a:cubicBezTo>
                <a:cubicBezTo>
                  <a:pt x="38959" y="1013"/>
                  <a:pt x="38959" y="932"/>
                  <a:pt x="38959" y="851"/>
                </a:cubicBezTo>
                <a:cubicBezTo>
                  <a:pt x="38999" y="488"/>
                  <a:pt x="38797" y="166"/>
                  <a:pt x="38435" y="45"/>
                </a:cubicBezTo>
                <a:cubicBezTo>
                  <a:pt x="38342" y="14"/>
                  <a:pt x="38244" y="1"/>
                  <a:pt x="38144" y="1"/>
                </a:cubicBezTo>
                <a:close/>
              </a:path>
            </a:pathLst>
          </a:custGeom>
          <a:solidFill>
            <a:srgbClr val="B7B7B7"/>
          </a:solidFill>
          <a:ln w="9525" cap="flat" cmpd="sng">
            <a:solidFill>
              <a:srgbClr val="FFFFFF"/>
            </a:solidFill>
            <a:prstDash val="solid"/>
            <a:miter lim="4032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 name="Google Shape;557;g132db3e4bc4_0_914"/>
          <p:cNvSpPr/>
          <p:nvPr/>
        </p:nvSpPr>
        <p:spPr>
          <a:xfrm>
            <a:off x="7723075" y="3971930"/>
            <a:ext cx="47569" cy="66183"/>
          </a:xfrm>
          <a:custGeom>
            <a:avLst/>
            <a:gdLst/>
            <a:ahLst/>
            <a:cxnLst/>
            <a:rect l="l" t="t" r="r" b="b"/>
            <a:pathLst>
              <a:path w="1856" h="2582" extrusionOk="0">
                <a:moveTo>
                  <a:pt x="1090" y="1"/>
                </a:moveTo>
                <a:cubicBezTo>
                  <a:pt x="888" y="1"/>
                  <a:pt x="686" y="81"/>
                  <a:pt x="525" y="162"/>
                </a:cubicBezTo>
                <a:cubicBezTo>
                  <a:pt x="364" y="283"/>
                  <a:pt x="243" y="404"/>
                  <a:pt x="162" y="606"/>
                </a:cubicBezTo>
                <a:cubicBezTo>
                  <a:pt x="41" y="807"/>
                  <a:pt x="1" y="1049"/>
                  <a:pt x="1" y="1291"/>
                </a:cubicBezTo>
                <a:cubicBezTo>
                  <a:pt x="1" y="1735"/>
                  <a:pt x="81" y="2057"/>
                  <a:pt x="283" y="2259"/>
                </a:cubicBezTo>
                <a:cubicBezTo>
                  <a:pt x="444" y="2501"/>
                  <a:pt x="727" y="2582"/>
                  <a:pt x="1049" y="2582"/>
                </a:cubicBezTo>
                <a:cubicBezTo>
                  <a:pt x="1332" y="2582"/>
                  <a:pt x="1614" y="2541"/>
                  <a:pt x="1856" y="2380"/>
                </a:cubicBezTo>
                <a:lnTo>
                  <a:pt x="1856" y="1170"/>
                </a:lnTo>
                <a:lnTo>
                  <a:pt x="1049" y="1170"/>
                </a:lnTo>
                <a:lnTo>
                  <a:pt x="1090" y="1452"/>
                </a:lnTo>
                <a:lnTo>
                  <a:pt x="1533" y="1452"/>
                </a:lnTo>
                <a:lnTo>
                  <a:pt x="1533" y="2219"/>
                </a:lnTo>
                <a:cubicBezTo>
                  <a:pt x="1372" y="2259"/>
                  <a:pt x="1211" y="2299"/>
                  <a:pt x="1049" y="2299"/>
                </a:cubicBezTo>
                <a:cubicBezTo>
                  <a:pt x="807" y="2299"/>
                  <a:pt x="646" y="2219"/>
                  <a:pt x="525" y="2057"/>
                </a:cubicBezTo>
                <a:cubicBezTo>
                  <a:pt x="404" y="1896"/>
                  <a:pt x="364" y="1654"/>
                  <a:pt x="364" y="1291"/>
                </a:cubicBezTo>
                <a:cubicBezTo>
                  <a:pt x="364" y="1090"/>
                  <a:pt x="404" y="888"/>
                  <a:pt x="485" y="727"/>
                </a:cubicBezTo>
                <a:cubicBezTo>
                  <a:pt x="525" y="565"/>
                  <a:pt x="606" y="485"/>
                  <a:pt x="727" y="404"/>
                </a:cubicBezTo>
                <a:cubicBezTo>
                  <a:pt x="848" y="323"/>
                  <a:pt x="969" y="283"/>
                  <a:pt x="1090" y="283"/>
                </a:cubicBezTo>
                <a:cubicBezTo>
                  <a:pt x="1211" y="283"/>
                  <a:pt x="1291" y="323"/>
                  <a:pt x="1372" y="364"/>
                </a:cubicBezTo>
                <a:cubicBezTo>
                  <a:pt x="1453" y="364"/>
                  <a:pt x="1533" y="444"/>
                  <a:pt x="1614" y="485"/>
                </a:cubicBezTo>
                <a:lnTo>
                  <a:pt x="1816" y="283"/>
                </a:lnTo>
                <a:cubicBezTo>
                  <a:pt x="1735" y="202"/>
                  <a:pt x="1614" y="122"/>
                  <a:pt x="1493" y="81"/>
                </a:cubicBezTo>
                <a:cubicBezTo>
                  <a:pt x="1372" y="41"/>
                  <a:pt x="1251" y="1"/>
                  <a:pt x="109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 name="Google Shape;558;g132db3e4bc4_0_914"/>
          <p:cNvSpPr/>
          <p:nvPr/>
        </p:nvSpPr>
        <p:spPr>
          <a:xfrm>
            <a:off x="10206835" y="3075675"/>
            <a:ext cx="500298" cy="275037"/>
          </a:xfrm>
          <a:custGeom>
            <a:avLst/>
            <a:gdLst/>
            <a:ahLst/>
            <a:cxnLst/>
            <a:rect l="l" t="t" r="r" b="b"/>
            <a:pathLst>
              <a:path w="19520" h="10730" extrusionOk="0">
                <a:moveTo>
                  <a:pt x="19520" y="0"/>
                </a:moveTo>
                <a:cubicBezTo>
                  <a:pt x="19278" y="81"/>
                  <a:pt x="19036" y="202"/>
                  <a:pt x="18794" y="323"/>
                </a:cubicBezTo>
                <a:cubicBezTo>
                  <a:pt x="18479" y="468"/>
                  <a:pt x="18150" y="541"/>
                  <a:pt x="17815" y="541"/>
                </a:cubicBezTo>
                <a:cubicBezTo>
                  <a:pt x="17592" y="541"/>
                  <a:pt x="17366" y="508"/>
                  <a:pt x="17140" y="444"/>
                </a:cubicBezTo>
                <a:cubicBezTo>
                  <a:pt x="17080" y="439"/>
                  <a:pt x="17019" y="436"/>
                  <a:pt x="16959" y="436"/>
                </a:cubicBezTo>
                <a:cubicBezTo>
                  <a:pt x="16537" y="436"/>
                  <a:pt x="16122" y="560"/>
                  <a:pt x="15769" y="807"/>
                </a:cubicBezTo>
                <a:cubicBezTo>
                  <a:pt x="15376" y="1028"/>
                  <a:pt x="15058" y="1129"/>
                  <a:pt x="14778" y="1129"/>
                </a:cubicBezTo>
                <a:cubicBezTo>
                  <a:pt x="14599" y="1129"/>
                  <a:pt x="14435" y="1087"/>
                  <a:pt x="14277" y="1009"/>
                </a:cubicBezTo>
                <a:cubicBezTo>
                  <a:pt x="14132" y="918"/>
                  <a:pt x="13978" y="876"/>
                  <a:pt x="13827" y="876"/>
                </a:cubicBezTo>
                <a:cubicBezTo>
                  <a:pt x="13644" y="876"/>
                  <a:pt x="13464" y="938"/>
                  <a:pt x="13309" y="1049"/>
                </a:cubicBezTo>
                <a:cubicBezTo>
                  <a:pt x="13067" y="1170"/>
                  <a:pt x="12865" y="1331"/>
                  <a:pt x="12624" y="1492"/>
                </a:cubicBezTo>
                <a:cubicBezTo>
                  <a:pt x="12301" y="1734"/>
                  <a:pt x="11898" y="1976"/>
                  <a:pt x="11535" y="2178"/>
                </a:cubicBezTo>
                <a:cubicBezTo>
                  <a:pt x="11303" y="2307"/>
                  <a:pt x="11137" y="2403"/>
                  <a:pt x="10942" y="2403"/>
                </a:cubicBezTo>
                <a:cubicBezTo>
                  <a:pt x="10832" y="2403"/>
                  <a:pt x="10713" y="2372"/>
                  <a:pt x="10567" y="2299"/>
                </a:cubicBezTo>
                <a:cubicBezTo>
                  <a:pt x="10240" y="2123"/>
                  <a:pt x="9867" y="2026"/>
                  <a:pt x="9486" y="2026"/>
                </a:cubicBezTo>
                <a:cubicBezTo>
                  <a:pt x="9255" y="2026"/>
                  <a:pt x="9021" y="2062"/>
                  <a:pt x="8792" y="2138"/>
                </a:cubicBezTo>
                <a:cubicBezTo>
                  <a:pt x="8349" y="2339"/>
                  <a:pt x="7945" y="2581"/>
                  <a:pt x="7542" y="2864"/>
                </a:cubicBezTo>
                <a:lnTo>
                  <a:pt x="7461" y="2904"/>
                </a:lnTo>
                <a:cubicBezTo>
                  <a:pt x="7013" y="3284"/>
                  <a:pt x="6446" y="3486"/>
                  <a:pt x="5862" y="3486"/>
                </a:cubicBezTo>
                <a:cubicBezTo>
                  <a:pt x="5764" y="3486"/>
                  <a:pt x="5665" y="3480"/>
                  <a:pt x="5566" y="3469"/>
                </a:cubicBezTo>
                <a:cubicBezTo>
                  <a:pt x="4558" y="3267"/>
                  <a:pt x="3711" y="2581"/>
                  <a:pt x="3227" y="1694"/>
                </a:cubicBezTo>
                <a:cubicBezTo>
                  <a:pt x="3187" y="1573"/>
                  <a:pt x="3106" y="1492"/>
                  <a:pt x="3066" y="1371"/>
                </a:cubicBezTo>
                <a:cubicBezTo>
                  <a:pt x="2864" y="968"/>
                  <a:pt x="2622" y="646"/>
                  <a:pt x="2259" y="363"/>
                </a:cubicBezTo>
                <a:cubicBezTo>
                  <a:pt x="1694" y="968"/>
                  <a:pt x="1210" y="1573"/>
                  <a:pt x="767" y="2259"/>
                </a:cubicBezTo>
                <a:cubicBezTo>
                  <a:pt x="686" y="2662"/>
                  <a:pt x="1" y="2944"/>
                  <a:pt x="363" y="3549"/>
                </a:cubicBezTo>
                <a:cubicBezTo>
                  <a:pt x="767" y="4154"/>
                  <a:pt x="1170" y="4880"/>
                  <a:pt x="1493" y="5082"/>
                </a:cubicBezTo>
                <a:cubicBezTo>
                  <a:pt x="2380" y="5566"/>
                  <a:pt x="2299" y="6292"/>
                  <a:pt x="2582" y="6574"/>
                </a:cubicBezTo>
                <a:cubicBezTo>
                  <a:pt x="3187" y="6977"/>
                  <a:pt x="3791" y="7340"/>
                  <a:pt x="4396" y="7663"/>
                </a:cubicBezTo>
                <a:cubicBezTo>
                  <a:pt x="4396" y="7663"/>
                  <a:pt x="12141" y="10729"/>
                  <a:pt x="12959" y="10729"/>
                </a:cubicBezTo>
                <a:cubicBezTo>
                  <a:pt x="12969" y="10729"/>
                  <a:pt x="12978" y="10729"/>
                  <a:pt x="12986" y="10728"/>
                </a:cubicBezTo>
                <a:cubicBezTo>
                  <a:pt x="13591" y="10607"/>
                  <a:pt x="14761" y="10405"/>
                  <a:pt x="14761" y="9800"/>
                </a:cubicBezTo>
                <a:cubicBezTo>
                  <a:pt x="14761" y="9195"/>
                  <a:pt x="14479" y="9195"/>
                  <a:pt x="14963" y="8510"/>
                </a:cubicBezTo>
                <a:cubicBezTo>
                  <a:pt x="15406" y="7864"/>
                  <a:pt x="15769" y="7260"/>
                  <a:pt x="16092" y="6574"/>
                </a:cubicBezTo>
                <a:cubicBezTo>
                  <a:pt x="16092" y="6574"/>
                  <a:pt x="15366" y="6090"/>
                  <a:pt x="15890" y="5566"/>
                </a:cubicBezTo>
                <a:cubicBezTo>
                  <a:pt x="16172" y="5283"/>
                  <a:pt x="16293" y="4880"/>
                  <a:pt x="16213" y="4477"/>
                </a:cubicBezTo>
                <a:cubicBezTo>
                  <a:pt x="16374" y="4235"/>
                  <a:pt x="16535" y="3953"/>
                  <a:pt x="16697" y="3670"/>
                </a:cubicBezTo>
                <a:cubicBezTo>
                  <a:pt x="16697" y="3670"/>
                  <a:pt x="15406" y="3065"/>
                  <a:pt x="16011" y="2783"/>
                </a:cubicBezTo>
                <a:cubicBezTo>
                  <a:pt x="16616" y="2460"/>
                  <a:pt x="16898" y="1331"/>
                  <a:pt x="18391" y="1331"/>
                </a:cubicBezTo>
                <a:cubicBezTo>
                  <a:pt x="18915" y="1331"/>
                  <a:pt x="19278" y="767"/>
                  <a:pt x="19520" y="0"/>
                </a:cubicBezTo>
                <a:close/>
              </a:path>
            </a:pathLst>
          </a:custGeom>
          <a:solidFill>
            <a:srgbClr val="CCCCCC"/>
          </a:solidFill>
          <a:ln w="9525" cap="flat" cmpd="sng">
            <a:solidFill>
              <a:srgbClr val="FFFFFF"/>
            </a:solidFill>
            <a:prstDash val="solid"/>
            <a:miter lim="4032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 name="Google Shape;559;g132db3e4bc4_0_914"/>
          <p:cNvSpPr/>
          <p:nvPr/>
        </p:nvSpPr>
        <p:spPr>
          <a:xfrm>
            <a:off x="10137585" y="2988831"/>
            <a:ext cx="148859" cy="150181"/>
          </a:xfrm>
          <a:custGeom>
            <a:avLst/>
            <a:gdLst/>
            <a:ahLst/>
            <a:cxnLst/>
            <a:rect l="l" t="t" r="r" b="b"/>
            <a:pathLst>
              <a:path w="5808" h="5859" extrusionOk="0">
                <a:moveTo>
                  <a:pt x="4195" y="1"/>
                </a:moveTo>
                <a:cubicBezTo>
                  <a:pt x="3872" y="243"/>
                  <a:pt x="3549" y="444"/>
                  <a:pt x="3186" y="646"/>
                </a:cubicBezTo>
                <a:cubicBezTo>
                  <a:pt x="2662" y="848"/>
                  <a:pt x="2057" y="525"/>
                  <a:pt x="1573" y="1332"/>
                </a:cubicBezTo>
                <a:cubicBezTo>
                  <a:pt x="1049" y="2138"/>
                  <a:pt x="162" y="3751"/>
                  <a:pt x="162" y="3751"/>
                </a:cubicBezTo>
                <a:cubicBezTo>
                  <a:pt x="162" y="4235"/>
                  <a:pt x="121" y="4679"/>
                  <a:pt x="41" y="5163"/>
                </a:cubicBezTo>
                <a:cubicBezTo>
                  <a:pt x="0" y="5405"/>
                  <a:pt x="101" y="5455"/>
                  <a:pt x="303" y="5455"/>
                </a:cubicBezTo>
                <a:cubicBezTo>
                  <a:pt x="447" y="5455"/>
                  <a:pt x="642" y="5429"/>
                  <a:pt x="875" y="5429"/>
                </a:cubicBezTo>
                <a:cubicBezTo>
                  <a:pt x="968" y="5429"/>
                  <a:pt x="1066" y="5434"/>
                  <a:pt x="1170" y="5445"/>
                </a:cubicBezTo>
                <a:cubicBezTo>
                  <a:pt x="1206" y="5451"/>
                  <a:pt x="1242" y="5454"/>
                  <a:pt x="1278" y="5454"/>
                </a:cubicBezTo>
                <a:cubicBezTo>
                  <a:pt x="1687" y="5454"/>
                  <a:pt x="2111" y="5082"/>
                  <a:pt x="2578" y="5082"/>
                </a:cubicBezTo>
                <a:cubicBezTo>
                  <a:pt x="2858" y="5082"/>
                  <a:pt x="3153" y="5216"/>
                  <a:pt x="3469" y="5647"/>
                </a:cubicBezTo>
                <a:cubicBezTo>
                  <a:pt x="3582" y="5794"/>
                  <a:pt x="3739" y="5858"/>
                  <a:pt x="3928" y="5858"/>
                </a:cubicBezTo>
                <a:cubicBezTo>
                  <a:pt x="4414" y="5858"/>
                  <a:pt x="5111" y="5432"/>
                  <a:pt x="5808" y="4880"/>
                </a:cubicBezTo>
                <a:lnTo>
                  <a:pt x="5768" y="4800"/>
                </a:lnTo>
                <a:cubicBezTo>
                  <a:pt x="5526" y="4235"/>
                  <a:pt x="5122" y="3832"/>
                  <a:pt x="4598" y="3590"/>
                </a:cubicBezTo>
                <a:cubicBezTo>
                  <a:pt x="4477" y="3509"/>
                  <a:pt x="4356" y="3509"/>
                  <a:pt x="4235" y="3469"/>
                </a:cubicBezTo>
                <a:cubicBezTo>
                  <a:pt x="4356" y="3388"/>
                  <a:pt x="4477" y="3308"/>
                  <a:pt x="4638" y="3227"/>
                </a:cubicBezTo>
                <a:cubicBezTo>
                  <a:pt x="5042" y="3187"/>
                  <a:pt x="5324" y="2824"/>
                  <a:pt x="5284" y="2420"/>
                </a:cubicBezTo>
                <a:cubicBezTo>
                  <a:pt x="5284" y="1775"/>
                  <a:pt x="4800" y="727"/>
                  <a:pt x="4195" y="1"/>
                </a:cubicBezTo>
                <a:close/>
              </a:path>
            </a:pathLst>
          </a:custGeom>
          <a:solidFill>
            <a:srgbClr val="CCCCCC"/>
          </a:solidFill>
          <a:ln w="9525" cap="flat" cmpd="sng">
            <a:solidFill>
              <a:srgbClr val="FFFFFF"/>
            </a:solidFill>
            <a:prstDash val="solid"/>
            <a:miter lim="4032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 name="Google Shape;560;g132db3e4bc4_0_914"/>
          <p:cNvSpPr/>
          <p:nvPr/>
        </p:nvSpPr>
        <p:spPr>
          <a:xfrm>
            <a:off x="5911162" y="2870176"/>
            <a:ext cx="266706" cy="73873"/>
          </a:xfrm>
          <a:custGeom>
            <a:avLst/>
            <a:gdLst/>
            <a:ahLst/>
            <a:cxnLst/>
            <a:rect l="l" t="t" r="r" b="b"/>
            <a:pathLst>
              <a:path w="10406" h="2882" extrusionOk="0">
                <a:moveTo>
                  <a:pt x="5556" y="1"/>
                </a:moveTo>
                <a:cubicBezTo>
                  <a:pt x="5170" y="1"/>
                  <a:pt x="4965" y="597"/>
                  <a:pt x="4518" y="597"/>
                </a:cubicBezTo>
                <a:cubicBezTo>
                  <a:pt x="3913" y="597"/>
                  <a:pt x="3630" y="718"/>
                  <a:pt x="1937" y="879"/>
                </a:cubicBezTo>
                <a:cubicBezTo>
                  <a:pt x="1332" y="960"/>
                  <a:pt x="727" y="1040"/>
                  <a:pt x="122" y="1161"/>
                </a:cubicBezTo>
                <a:cubicBezTo>
                  <a:pt x="122" y="1202"/>
                  <a:pt x="81" y="1282"/>
                  <a:pt x="122" y="1323"/>
                </a:cubicBezTo>
                <a:cubicBezTo>
                  <a:pt x="81" y="1444"/>
                  <a:pt x="41" y="1524"/>
                  <a:pt x="41" y="1645"/>
                </a:cubicBezTo>
                <a:lnTo>
                  <a:pt x="41" y="1686"/>
                </a:lnTo>
                <a:cubicBezTo>
                  <a:pt x="41" y="2049"/>
                  <a:pt x="41" y="2412"/>
                  <a:pt x="1" y="2734"/>
                </a:cubicBezTo>
                <a:cubicBezTo>
                  <a:pt x="185" y="2723"/>
                  <a:pt x="371" y="2718"/>
                  <a:pt x="559" y="2718"/>
                </a:cubicBezTo>
                <a:cubicBezTo>
                  <a:pt x="1073" y="2718"/>
                  <a:pt x="1596" y="2756"/>
                  <a:pt x="2098" y="2815"/>
                </a:cubicBezTo>
                <a:cubicBezTo>
                  <a:pt x="2269" y="2861"/>
                  <a:pt x="2416" y="2881"/>
                  <a:pt x="2546" y="2881"/>
                </a:cubicBezTo>
                <a:cubicBezTo>
                  <a:pt x="3329" y="2881"/>
                  <a:pt x="3456" y="2124"/>
                  <a:pt x="4356" y="1605"/>
                </a:cubicBezTo>
                <a:cubicBezTo>
                  <a:pt x="4723" y="1401"/>
                  <a:pt x="4980" y="1321"/>
                  <a:pt x="5211" y="1321"/>
                </a:cubicBezTo>
                <a:cubicBezTo>
                  <a:pt x="5668" y="1321"/>
                  <a:pt x="6028" y="1633"/>
                  <a:pt x="6937" y="1928"/>
                </a:cubicBezTo>
                <a:cubicBezTo>
                  <a:pt x="7285" y="2040"/>
                  <a:pt x="7524" y="2085"/>
                  <a:pt x="7706" y="2085"/>
                </a:cubicBezTo>
                <a:cubicBezTo>
                  <a:pt x="8244" y="2085"/>
                  <a:pt x="8293" y="1695"/>
                  <a:pt x="9196" y="1484"/>
                </a:cubicBezTo>
                <a:cubicBezTo>
                  <a:pt x="10406" y="1161"/>
                  <a:pt x="6776" y="1040"/>
                  <a:pt x="6050" y="274"/>
                </a:cubicBezTo>
                <a:cubicBezTo>
                  <a:pt x="5851" y="75"/>
                  <a:pt x="5692" y="1"/>
                  <a:pt x="5556" y="1"/>
                </a:cubicBezTo>
                <a:close/>
              </a:path>
            </a:pathLst>
          </a:custGeom>
          <a:solidFill>
            <a:srgbClr val="CCCCCC"/>
          </a:solidFill>
          <a:ln w="9525" cap="flat" cmpd="sng">
            <a:solidFill>
              <a:srgbClr val="FFFFFF"/>
            </a:solidFill>
            <a:prstDash val="solid"/>
            <a:miter lim="4032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 name="Google Shape;561;g132db3e4bc4_0_914"/>
          <p:cNvSpPr/>
          <p:nvPr/>
        </p:nvSpPr>
        <p:spPr>
          <a:xfrm>
            <a:off x="9568077" y="4663377"/>
            <a:ext cx="105442" cy="321662"/>
          </a:xfrm>
          <a:custGeom>
            <a:avLst/>
            <a:gdLst/>
            <a:ahLst/>
            <a:cxnLst/>
            <a:rect l="l" t="t" r="r" b="b"/>
            <a:pathLst>
              <a:path w="4114" h="12549" extrusionOk="0">
                <a:moveTo>
                  <a:pt x="951" y="1"/>
                </a:moveTo>
                <a:cubicBezTo>
                  <a:pt x="540" y="1"/>
                  <a:pt x="161" y="328"/>
                  <a:pt x="161" y="328"/>
                </a:cubicBezTo>
                <a:cubicBezTo>
                  <a:pt x="766" y="328"/>
                  <a:pt x="1371" y="5007"/>
                  <a:pt x="1371" y="5007"/>
                </a:cubicBezTo>
                <a:cubicBezTo>
                  <a:pt x="1452" y="5571"/>
                  <a:pt x="1210" y="6136"/>
                  <a:pt x="766" y="6499"/>
                </a:cubicBezTo>
                <a:cubicBezTo>
                  <a:pt x="0" y="7104"/>
                  <a:pt x="1210" y="8152"/>
                  <a:pt x="1533" y="8757"/>
                </a:cubicBezTo>
                <a:cubicBezTo>
                  <a:pt x="1815" y="9362"/>
                  <a:pt x="1533" y="10733"/>
                  <a:pt x="1250" y="11621"/>
                </a:cubicBezTo>
                <a:cubicBezTo>
                  <a:pt x="928" y="12548"/>
                  <a:pt x="2420" y="12548"/>
                  <a:pt x="2420" y="12548"/>
                </a:cubicBezTo>
                <a:cubicBezTo>
                  <a:pt x="2420" y="12548"/>
                  <a:pt x="3186" y="12387"/>
                  <a:pt x="2420" y="11621"/>
                </a:cubicBezTo>
                <a:cubicBezTo>
                  <a:pt x="1694" y="10895"/>
                  <a:pt x="2420" y="9523"/>
                  <a:pt x="2420" y="8152"/>
                </a:cubicBezTo>
                <a:cubicBezTo>
                  <a:pt x="2420" y="6821"/>
                  <a:pt x="3186" y="6337"/>
                  <a:pt x="3630" y="5733"/>
                </a:cubicBezTo>
                <a:cubicBezTo>
                  <a:pt x="4114" y="5128"/>
                  <a:pt x="2743" y="5289"/>
                  <a:pt x="2420" y="4563"/>
                </a:cubicBezTo>
                <a:cubicBezTo>
                  <a:pt x="2138" y="3797"/>
                  <a:pt x="2299" y="2587"/>
                  <a:pt x="1815" y="933"/>
                </a:cubicBezTo>
                <a:cubicBezTo>
                  <a:pt x="1619" y="204"/>
                  <a:pt x="1275" y="1"/>
                  <a:pt x="951" y="1"/>
                </a:cubicBezTo>
                <a:close/>
              </a:path>
            </a:pathLst>
          </a:custGeom>
          <a:solidFill>
            <a:srgbClr val="EFEFEF"/>
          </a:solidFill>
          <a:ln w="9525" cap="flat" cmpd="sng">
            <a:solidFill>
              <a:srgbClr val="FFFFFF"/>
            </a:solidFill>
            <a:prstDash val="solid"/>
            <a:miter lim="4032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 name="Google Shape;562;g132db3e4bc4_0_914"/>
          <p:cNvSpPr/>
          <p:nvPr/>
        </p:nvSpPr>
        <p:spPr>
          <a:xfrm>
            <a:off x="10181001" y="4882898"/>
            <a:ext cx="578854" cy="1018507"/>
          </a:xfrm>
          <a:custGeom>
            <a:avLst/>
            <a:gdLst/>
            <a:ahLst/>
            <a:cxnLst/>
            <a:rect l="l" t="t" r="r" b="b"/>
            <a:pathLst>
              <a:path w="22585" h="39735" extrusionOk="0">
                <a:moveTo>
                  <a:pt x="19630" y="1"/>
                </a:moveTo>
                <a:cubicBezTo>
                  <a:pt x="19479" y="1"/>
                  <a:pt x="19324" y="82"/>
                  <a:pt x="19237" y="234"/>
                </a:cubicBezTo>
                <a:cubicBezTo>
                  <a:pt x="18984" y="595"/>
                  <a:pt x="18764" y="891"/>
                  <a:pt x="18315" y="891"/>
                </a:cubicBezTo>
                <a:cubicBezTo>
                  <a:pt x="18263" y="891"/>
                  <a:pt x="18207" y="887"/>
                  <a:pt x="18148" y="879"/>
                </a:cubicBezTo>
                <a:cubicBezTo>
                  <a:pt x="17947" y="879"/>
                  <a:pt x="17785" y="1000"/>
                  <a:pt x="17745" y="1161"/>
                </a:cubicBezTo>
                <a:cubicBezTo>
                  <a:pt x="17664" y="1363"/>
                  <a:pt x="17866" y="1322"/>
                  <a:pt x="17987" y="1443"/>
                </a:cubicBezTo>
                <a:cubicBezTo>
                  <a:pt x="18310" y="1766"/>
                  <a:pt x="18592" y="2169"/>
                  <a:pt x="18269" y="2694"/>
                </a:cubicBezTo>
                <a:cubicBezTo>
                  <a:pt x="18068" y="2936"/>
                  <a:pt x="17987" y="3218"/>
                  <a:pt x="17987" y="3500"/>
                </a:cubicBezTo>
                <a:cubicBezTo>
                  <a:pt x="17987" y="3702"/>
                  <a:pt x="17906" y="3863"/>
                  <a:pt x="17705" y="3944"/>
                </a:cubicBezTo>
                <a:cubicBezTo>
                  <a:pt x="17667" y="3963"/>
                  <a:pt x="17636" y="3971"/>
                  <a:pt x="17608" y="3971"/>
                </a:cubicBezTo>
                <a:cubicBezTo>
                  <a:pt x="17460" y="3971"/>
                  <a:pt x="17444" y="3730"/>
                  <a:pt x="17342" y="3662"/>
                </a:cubicBezTo>
                <a:cubicBezTo>
                  <a:pt x="17261" y="3621"/>
                  <a:pt x="17180" y="3581"/>
                  <a:pt x="17100" y="3541"/>
                </a:cubicBezTo>
                <a:cubicBezTo>
                  <a:pt x="17059" y="3782"/>
                  <a:pt x="17019" y="3944"/>
                  <a:pt x="16979" y="4145"/>
                </a:cubicBezTo>
                <a:cubicBezTo>
                  <a:pt x="16939" y="4024"/>
                  <a:pt x="16898" y="3903"/>
                  <a:pt x="16898" y="3782"/>
                </a:cubicBezTo>
                <a:cubicBezTo>
                  <a:pt x="16858" y="3621"/>
                  <a:pt x="17059" y="3379"/>
                  <a:pt x="16737" y="3299"/>
                </a:cubicBezTo>
                <a:cubicBezTo>
                  <a:pt x="16702" y="3292"/>
                  <a:pt x="16668" y="3288"/>
                  <a:pt x="16633" y="3288"/>
                </a:cubicBezTo>
                <a:cubicBezTo>
                  <a:pt x="16468" y="3288"/>
                  <a:pt x="16313" y="3367"/>
                  <a:pt x="16213" y="3500"/>
                </a:cubicBezTo>
                <a:cubicBezTo>
                  <a:pt x="15971" y="3742"/>
                  <a:pt x="16213" y="3944"/>
                  <a:pt x="16334" y="4065"/>
                </a:cubicBezTo>
                <a:cubicBezTo>
                  <a:pt x="16697" y="4347"/>
                  <a:pt x="16414" y="4670"/>
                  <a:pt x="16495" y="4992"/>
                </a:cubicBezTo>
                <a:cubicBezTo>
                  <a:pt x="16345" y="4632"/>
                  <a:pt x="16039" y="4295"/>
                  <a:pt x="15792" y="4295"/>
                </a:cubicBezTo>
                <a:cubicBezTo>
                  <a:pt x="15707" y="4295"/>
                  <a:pt x="15629" y="4335"/>
                  <a:pt x="15567" y="4428"/>
                </a:cubicBezTo>
                <a:cubicBezTo>
                  <a:pt x="15245" y="4912"/>
                  <a:pt x="14720" y="5436"/>
                  <a:pt x="14801" y="6081"/>
                </a:cubicBezTo>
                <a:cubicBezTo>
                  <a:pt x="14841" y="6606"/>
                  <a:pt x="14559" y="7170"/>
                  <a:pt x="14075" y="7412"/>
                </a:cubicBezTo>
                <a:cubicBezTo>
                  <a:pt x="13269" y="7896"/>
                  <a:pt x="12744" y="8743"/>
                  <a:pt x="12664" y="9671"/>
                </a:cubicBezTo>
                <a:cubicBezTo>
                  <a:pt x="12508" y="9271"/>
                  <a:pt x="12414" y="9091"/>
                  <a:pt x="12253" y="9091"/>
                </a:cubicBezTo>
                <a:cubicBezTo>
                  <a:pt x="12121" y="9091"/>
                  <a:pt x="11945" y="9211"/>
                  <a:pt x="11655" y="9429"/>
                </a:cubicBezTo>
                <a:cubicBezTo>
                  <a:pt x="10934" y="10006"/>
                  <a:pt x="10213" y="10583"/>
                  <a:pt x="9260" y="10583"/>
                </a:cubicBezTo>
                <a:cubicBezTo>
                  <a:pt x="9148" y="10583"/>
                  <a:pt x="9032" y="10575"/>
                  <a:pt x="8913" y="10558"/>
                </a:cubicBezTo>
                <a:cubicBezTo>
                  <a:pt x="8752" y="10558"/>
                  <a:pt x="8510" y="10558"/>
                  <a:pt x="8510" y="10719"/>
                </a:cubicBezTo>
                <a:cubicBezTo>
                  <a:pt x="8454" y="11083"/>
                  <a:pt x="8281" y="11117"/>
                  <a:pt x="8087" y="11117"/>
                </a:cubicBezTo>
                <a:cubicBezTo>
                  <a:pt x="8042" y="11117"/>
                  <a:pt x="7997" y="11115"/>
                  <a:pt x="7952" y="11115"/>
                </a:cubicBezTo>
                <a:cubicBezTo>
                  <a:pt x="7909" y="11115"/>
                  <a:pt x="7866" y="11116"/>
                  <a:pt x="7824" y="11122"/>
                </a:cubicBezTo>
                <a:cubicBezTo>
                  <a:pt x="7655" y="11122"/>
                  <a:pt x="7485" y="11079"/>
                  <a:pt x="7342" y="11079"/>
                </a:cubicBezTo>
                <a:cubicBezTo>
                  <a:pt x="7247" y="11079"/>
                  <a:pt x="7163" y="11098"/>
                  <a:pt x="7098" y="11163"/>
                </a:cubicBezTo>
                <a:cubicBezTo>
                  <a:pt x="6790" y="11583"/>
                  <a:pt x="6423" y="11692"/>
                  <a:pt x="6011" y="11692"/>
                </a:cubicBezTo>
                <a:cubicBezTo>
                  <a:pt x="5830" y="11692"/>
                  <a:pt x="5641" y="11671"/>
                  <a:pt x="5445" y="11647"/>
                </a:cubicBezTo>
                <a:cubicBezTo>
                  <a:pt x="5412" y="11647"/>
                  <a:pt x="5377" y="11645"/>
                  <a:pt x="5341" y="11645"/>
                </a:cubicBezTo>
                <a:cubicBezTo>
                  <a:pt x="5198" y="11645"/>
                  <a:pt x="5049" y="11671"/>
                  <a:pt x="5082" y="11929"/>
                </a:cubicBezTo>
                <a:cubicBezTo>
                  <a:pt x="5162" y="12937"/>
                  <a:pt x="4598" y="13703"/>
                  <a:pt x="3993" y="14429"/>
                </a:cubicBezTo>
                <a:cubicBezTo>
                  <a:pt x="3549" y="14994"/>
                  <a:pt x="3025" y="15599"/>
                  <a:pt x="3469" y="16406"/>
                </a:cubicBezTo>
                <a:cubicBezTo>
                  <a:pt x="3509" y="16486"/>
                  <a:pt x="3509" y="16607"/>
                  <a:pt x="3469" y="16688"/>
                </a:cubicBezTo>
                <a:cubicBezTo>
                  <a:pt x="3146" y="18059"/>
                  <a:pt x="3993" y="19269"/>
                  <a:pt x="3872" y="20600"/>
                </a:cubicBezTo>
                <a:cubicBezTo>
                  <a:pt x="3872" y="20600"/>
                  <a:pt x="3872" y="20640"/>
                  <a:pt x="3872" y="20680"/>
                </a:cubicBezTo>
                <a:cubicBezTo>
                  <a:pt x="4477" y="22011"/>
                  <a:pt x="4114" y="23060"/>
                  <a:pt x="3186" y="24149"/>
                </a:cubicBezTo>
                <a:cubicBezTo>
                  <a:pt x="2702" y="24633"/>
                  <a:pt x="2339" y="25238"/>
                  <a:pt x="2178" y="25883"/>
                </a:cubicBezTo>
                <a:cubicBezTo>
                  <a:pt x="2142" y="26208"/>
                  <a:pt x="2041" y="26500"/>
                  <a:pt x="1645" y="26500"/>
                </a:cubicBezTo>
                <a:cubicBezTo>
                  <a:pt x="1598" y="26500"/>
                  <a:pt x="1547" y="26496"/>
                  <a:pt x="1492" y="26488"/>
                </a:cubicBezTo>
                <a:cubicBezTo>
                  <a:pt x="1475" y="26485"/>
                  <a:pt x="1457" y="26483"/>
                  <a:pt x="1440" y="26483"/>
                </a:cubicBezTo>
                <a:cubicBezTo>
                  <a:pt x="1222" y="26483"/>
                  <a:pt x="1046" y="26710"/>
                  <a:pt x="1009" y="26972"/>
                </a:cubicBezTo>
                <a:cubicBezTo>
                  <a:pt x="968" y="27415"/>
                  <a:pt x="767" y="27819"/>
                  <a:pt x="444" y="28101"/>
                </a:cubicBezTo>
                <a:cubicBezTo>
                  <a:pt x="121" y="28303"/>
                  <a:pt x="0" y="28706"/>
                  <a:pt x="81" y="29069"/>
                </a:cubicBezTo>
                <a:cubicBezTo>
                  <a:pt x="162" y="29553"/>
                  <a:pt x="202" y="30077"/>
                  <a:pt x="202" y="30561"/>
                </a:cubicBezTo>
                <a:cubicBezTo>
                  <a:pt x="162" y="31045"/>
                  <a:pt x="323" y="31489"/>
                  <a:pt x="646" y="31852"/>
                </a:cubicBezTo>
                <a:cubicBezTo>
                  <a:pt x="968" y="32215"/>
                  <a:pt x="1089" y="32698"/>
                  <a:pt x="928" y="33182"/>
                </a:cubicBezTo>
                <a:cubicBezTo>
                  <a:pt x="565" y="33908"/>
                  <a:pt x="847" y="34634"/>
                  <a:pt x="646" y="35320"/>
                </a:cubicBezTo>
                <a:cubicBezTo>
                  <a:pt x="484" y="35723"/>
                  <a:pt x="605" y="36126"/>
                  <a:pt x="968" y="36328"/>
                </a:cubicBezTo>
                <a:cubicBezTo>
                  <a:pt x="1170" y="36449"/>
                  <a:pt x="1170" y="36691"/>
                  <a:pt x="1130" y="36893"/>
                </a:cubicBezTo>
                <a:cubicBezTo>
                  <a:pt x="1170" y="37820"/>
                  <a:pt x="1855" y="38546"/>
                  <a:pt x="2743" y="38748"/>
                </a:cubicBezTo>
                <a:cubicBezTo>
                  <a:pt x="3065" y="38828"/>
                  <a:pt x="3348" y="38990"/>
                  <a:pt x="3590" y="39232"/>
                </a:cubicBezTo>
                <a:cubicBezTo>
                  <a:pt x="3951" y="39570"/>
                  <a:pt x="4429" y="39734"/>
                  <a:pt x="4909" y="39734"/>
                </a:cubicBezTo>
                <a:cubicBezTo>
                  <a:pt x="5232" y="39734"/>
                  <a:pt x="5556" y="39660"/>
                  <a:pt x="5848" y="39514"/>
                </a:cubicBezTo>
                <a:cubicBezTo>
                  <a:pt x="6574" y="38990"/>
                  <a:pt x="7421" y="38748"/>
                  <a:pt x="8308" y="38748"/>
                </a:cubicBezTo>
                <a:cubicBezTo>
                  <a:pt x="8953" y="38748"/>
                  <a:pt x="9599" y="38425"/>
                  <a:pt x="9962" y="37901"/>
                </a:cubicBezTo>
                <a:cubicBezTo>
                  <a:pt x="10486" y="37135"/>
                  <a:pt x="10647" y="36207"/>
                  <a:pt x="11212" y="35441"/>
                </a:cubicBezTo>
                <a:cubicBezTo>
                  <a:pt x="11413" y="35118"/>
                  <a:pt x="11575" y="34796"/>
                  <a:pt x="11696" y="34433"/>
                </a:cubicBezTo>
                <a:cubicBezTo>
                  <a:pt x="12220" y="33142"/>
                  <a:pt x="12543" y="31771"/>
                  <a:pt x="13148" y="30521"/>
                </a:cubicBezTo>
                <a:cubicBezTo>
                  <a:pt x="14035" y="28827"/>
                  <a:pt x="14801" y="27052"/>
                  <a:pt x="15527" y="25238"/>
                </a:cubicBezTo>
                <a:cubicBezTo>
                  <a:pt x="15729" y="24633"/>
                  <a:pt x="16172" y="24189"/>
                  <a:pt x="16334" y="23584"/>
                </a:cubicBezTo>
                <a:cubicBezTo>
                  <a:pt x="16656" y="22253"/>
                  <a:pt x="17382" y="21124"/>
                  <a:pt x="17906" y="19874"/>
                </a:cubicBezTo>
                <a:cubicBezTo>
                  <a:pt x="18431" y="18624"/>
                  <a:pt x="19036" y="17454"/>
                  <a:pt x="18955" y="16043"/>
                </a:cubicBezTo>
                <a:cubicBezTo>
                  <a:pt x="18955" y="15438"/>
                  <a:pt x="19278" y="14873"/>
                  <a:pt x="19842" y="14550"/>
                </a:cubicBezTo>
                <a:lnTo>
                  <a:pt x="19842" y="14550"/>
                </a:lnTo>
                <a:cubicBezTo>
                  <a:pt x="19923" y="14873"/>
                  <a:pt x="19560" y="15115"/>
                  <a:pt x="19842" y="15236"/>
                </a:cubicBezTo>
                <a:cubicBezTo>
                  <a:pt x="19883" y="15256"/>
                  <a:pt x="19921" y="15265"/>
                  <a:pt x="19956" y="15265"/>
                </a:cubicBezTo>
                <a:cubicBezTo>
                  <a:pt x="20136" y="15265"/>
                  <a:pt x="20259" y="15041"/>
                  <a:pt x="20326" y="14873"/>
                </a:cubicBezTo>
                <a:cubicBezTo>
                  <a:pt x="20407" y="14631"/>
                  <a:pt x="20447" y="14550"/>
                  <a:pt x="20568" y="14389"/>
                </a:cubicBezTo>
                <a:cubicBezTo>
                  <a:pt x="20649" y="14228"/>
                  <a:pt x="20770" y="14066"/>
                  <a:pt x="20568" y="13945"/>
                </a:cubicBezTo>
                <a:cubicBezTo>
                  <a:pt x="20502" y="13912"/>
                  <a:pt x="20450" y="13897"/>
                  <a:pt x="20409" y="13897"/>
                </a:cubicBezTo>
                <a:cubicBezTo>
                  <a:pt x="20301" y="13897"/>
                  <a:pt x="20264" y="14001"/>
                  <a:pt x="20205" y="14147"/>
                </a:cubicBezTo>
                <a:cubicBezTo>
                  <a:pt x="20205" y="14177"/>
                  <a:pt x="20140" y="14272"/>
                  <a:pt x="20057" y="14272"/>
                </a:cubicBezTo>
                <a:cubicBezTo>
                  <a:pt x="20027" y="14272"/>
                  <a:pt x="19995" y="14260"/>
                  <a:pt x="19963" y="14228"/>
                </a:cubicBezTo>
                <a:cubicBezTo>
                  <a:pt x="19842" y="14107"/>
                  <a:pt x="20004" y="14066"/>
                  <a:pt x="20044" y="14026"/>
                </a:cubicBezTo>
                <a:cubicBezTo>
                  <a:pt x="20205" y="13824"/>
                  <a:pt x="20286" y="13582"/>
                  <a:pt x="20245" y="13340"/>
                </a:cubicBezTo>
                <a:cubicBezTo>
                  <a:pt x="20205" y="12615"/>
                  <a:pt x="20125" y="11889"/>
                  <a:pt x="20004" y="11163"/>
                </a:cubicBezTo>
                <a:cubicBezTo>
                  <a:pt x="19963" y="10840"/>
                  <a:pt x="19923" y="10517"/>
                  <a:pt x="20326" y="10316"/>
                </a:cubicBezTo>
                <a:cubicBezTo>
                  <a:pt x="20447" y="10719"/>
                  <a:pt x="20568" y="11082"/>
                  <a:pt x="20649" y="11485"/>
                </a:cubicBezTo>
                <a:cubicBezTo>
                  <a:pt x="20689" y="11768"/>
                  <a:pt x="20810" y="11889"/>
                  <a:pt x="21133" y="11889"/>
                </a:cubicBezTo>
                <a:cubicBezTo>
                  <a:pt x="21184" y="11889"/>
                  <a:pt x="21233" y="11890"/>
                  <a:pt x="21279" y="11890"/>
                </a:cubicBezTo>
                <a:cubicBezTo>
                  <a:pt x="21487" y="11890"/>
                  <a:pt x="21646" y="11863"/>
                  <a:pt x="21778" y="11566"/>
                </a:cubicBezTo>
                <a:cubicBezTo>
                  <a:pt x="22181" y="10679"/>
                  <a:pt x="22585" y="9872"/>
                  <a:pt x="22060" y="8743"/>
                </a:cubicBezTo>
                <a:cubicBezTo>
                  <a:pt x="21496" y="7654"/>
                  <a:pt x="21818" y="6485"/>
                  <a:pt x="21738" y="5315"/>
                </a:cubicBezTo>
                <a:cubicBezTo>
                  <a:pt x="21778" y="4508"/>
                  <a:pt x="21657" y="3702"/>
                  <a:pt x="21415" y="2936"/>
                </a:cubicBezTo>
                <a:cubicBezTo>
                  <a:pt x="21012" y="1968"/>
                  <a:pt x="20407" y="1121"/>
                  <a:pt x="19963" y="193"/>
                </a:cubicBezTo>
                <a:cubicBezTo>
                  <a:pt x="19888" y="62"/>
                  <a:pt x="19761" y="1"/>
                  <a:pt x="19630" y="1"/>
                </a:cubicBezTo>
                <a:close/>
              </a:path>
            </a:pathLst>
          </a:custGeom>
          <a:solidFill>
            <a:srgbClr val="D9D9D9"/>
          </a:solidFill>
          <a:ln w="9525" cap="flat" cmpd="sng">
            <a:solidFill>
              <a:srgbClr val="FFFFFF"/>
            </a:solidFill>
            <a:prstDash val="solid"/>
            <a:miter lim="4032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 name="Rectangle 3">
            <a:extLst>
              <a:ext uri="{FF2B5EF4-FFF2-40B4-BE49-F238E27FC236}">
                <a16:creationId xmlns:a16="http://schemas.microsoft.com/office/drawing/2014/main" id="{5B451867-7539-CC64-B654-2988ED69DCB3}"/>
              </a:ext>
            </a:extLst>
          </p:cNvPr>
          <p:cNvSpPr>
            <a:spLocks noChangeArrowheads="1"/>
          </p:cNvSpPr>
          <p:nvPr/>
        </p:nvSpPr>
        <p:spPr bwMode="auto">
          <a:xfrm>
            <a:off x="0" y="-276999"/>
            <a:ext cx="6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rgbClr val="000000"/>
                </a:solidFill>
                <a:effectLst/>
                <a:latin typeface="Söhne"/>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 name="Picture 9">
            <a:extLst>
              <a:ext uri="{FF2B5EF4-FFF2-40B4-BE49-F238E27FC236}">
                <a16:creationId xmlns:a16="http://schemas.microsoft.com/office/drawing/2014/main" id="{66CF4427-FE3F-B0F7-1487-46887BA42137}"/>
              </a:ext>
            </a:extLst>
          </p:cNvPr>
          <p:cNvPicPr>
            <a:picLocks noChangeAspect="1"/>
          </p:cNvPicPr>
          <p:nvPr/>
        </p:nvPicPr>
        <p:blipFill>
          <a:blip r:embed="rId3"/>
          <a:stretch>
            <a:fillRect/>
          </a:stretch>
        </p:blipFill>
        <p:spPr>
          <a:xfrm>
            <a:off x="731617" y="2906225"/>
            <a:ext cx="4260555" cy="2896064"/>
          </a:xfrm>
          <a:prstGeom prst="rect">
            <a:avLst/>
          </a:prstGeom>
        </p:spPr>
      </p:pic>
      <p:pic>
        <p:nvPicPr>
          <p:cNvPr id="12" name="Picture 11">
            <a:extLst>
              <a:ext uri="{FF2B5EF4-FFF2-40B4-BE49-F238E27FC236}">
                <a16:creationId xmlns:a16="http://schemas.microsoft.com/office/drawing/2014/main" id="{C5FD6380-12EC-BD0F-D9F1-A22C6184D911}"/>
              </a:ext>
            </a:extLst>
          </p:cNvPr>
          <p:cNvPicPr>
            <a:picLocks noChangeAspect="1"/>
          </p:cNvPicPr>
          <p:nvPr/>
        </p:nvPicPr>
        <p:blipFill>
          <a:blip r:embed="rId4"/>
          <a:stretch>
            <a:fillRect/>
          </a:stretch>
        </p:blipFill>
        <p:spPr>
          <a:xfrm>
            <a:off x="627127" y="1159495"/>
            <a:ext cx="4641146" cy="1187633"/>
          </a:xfrm>
          <a:prstGeom prst="rect">
            <a:avLst/>
          </a:prstGeom>
        </p:spPr>
      </p:pic>
      <p:sp>
        <p:nvSpPr>
          <p:cNvPr id="13" name="Title 5">
            <a:extLst>
              <a:ext uri="{FF2B5EF4-FFF2-40B4-BE49-F238E27FC236}">
                <a16:creationId xmlns:a16="http://schemas.microsoft.com/office/drawing/2014/main" id="{663A3EEF-75AD-E0DB-A09E-87364567267F}"/>
              </a:ext>
            </a:extLst>
          </p:cNvPr>
          <p:cNvSpPr>
            <a:spLocks noGrp="1"/>
          </p:cNvSpPr>
          <p:nvPr>
            <p:ph type="title"/>
          </p:nvPr>
        </p:nvSpPr>
        <p:spPr>
          <a:xfrm>
            <a:off x="838200" y="7227"/>
            <a:ext cx="10515600" cy="1325563"/>
          </a:xfrm>
        </p:spPr>
        <p:txBody>
          <a:bodyPr/>
          <a:lstStyle/>
          <a:p>
            <a:pPr>
              <a:spcAft>
                <a:spcPts val="600"/>
              </a:spcAft>
            </a:pPr>
            <a:br>
              <a:rPr lang="en-ZA" sz="2600" b="1" dirty="0">
                <a:solidFill>
                  <a:srgbClr val="0B5394"/>
                </a:solidFill>
                <a:latin typeface="Open Sans"/>
                <a:ea typeface="Open Sans"/>
                <a:cs typeface="Open Sans"/>
              </a:rPr>
            </a:br>
            <a:r>
              <a:rPr lang="en-ZA" sz="2600" b="1" dirty="0">
                <a:solidFill>
                  <a:srgbClr val="0B5394"/>
                </a:solidFill>
                <a:latin typeface="Open Sans"/>
                <a:ea typeface="Open Sans"/>
                <a:cs typeface="Open Sans"/>
              </a:rPr>
              <a:t>Cost of inaction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61B88-B730-DD27-19E4-20407DD26A4C}"/>
              </a:ext>
            </a:extLst>
          </p:cNvPr>
          <p:cNvSpPr>
            <a:spLocks noGrp="1"/>
          </p:cNvSpPr>
          <p:nvPr>
            <p:ph type="title"/>
          </p:nvPr>
        </p:nvSpPr>
        <p:spPr/>
        <p:txBody>
          <a:bodyPr/>
          <a:lstStyle/>
          <a:p>
            <a:r>
              <a:rPr lang="en-US" sz="2600" b="1" dirty="0">
                <a:solidFill>
                  <a:srgbClr val="0B5394"/>
                </a:solidFill>
                <a:latin typeface="Open Sans"/>
                <a:ea typeface="Open Sans"/>
                <a:cs typeface="Open Sans"/>
              </a:rPr>
              <a:t>Lessons </a:t>
            </a:r>
            <a:r>
              <a:rPr lang="en-US" sz="2600" dirty="0">
                <a:solidFill>
                  <a:srgbClr val="0B5394"/>
                </a:solidFill>
                <a:latin typeface="Open Sans"/>
                <a:ea typeface="Open Sans"/>
                <a:cs typeface="Open Sans"/>
              </a:rPr>
              <a:t>l</a:t>
            </a:r>
            <a:r>
              <a:rPr lang="en-US" sz="2600" b="1" dirty="0">
                <a:solidFill>
                  <a:srgbClr val="0B5394"/>
                </a:solidFill>
                <a:latin typeface="Open Sans"/>
                <a:ea typeface="Open Sans"/>
                <a:cs typeface="Open Sans"/>
              </a:rPr>
              <a:t>earnt from the HIV epidemic</a:t>
            </a:r>
            <a:br>
              <a:rPr lang="en-US" b="1" i="0" dirty="0">
                <a:solidFill>
                  <a:srgbClr val="0D0D0D"/>
                </a:solidFill>
                <a:effectLst/>
                <a:latin typeface="Söhne"/>
              </a:rPr>
            </a:br>
            <a:endParaRPr lang="en-ZA" dirty="0"/>
          </a:p>
        </p:txBody>
      </p:sp>
      <p:pic>
        <p:nvPicPr>
          <p:cNvPr id="6" name="Picture 5">
            <a:extLst>
              <a:ext uri="{FF2B5EF4-FFF2-40B4-BE49-F238E27FC236}">
                <a16:creationId xmlns:a16="http://schemas.microsoft.com/office/drawing/2014/main" id="{29C54B7E-ED47-7F3E-A47B-7A62BAD19BED}"/>
              </a:ext>
            </a:extLst>
          </p:cNvPr>
          <p:cNvPicPr>
            <a:picLocks noChangeAspect="1"/>
          </p:cNvPicPr>
          <p:nvPr/>
        </p:nvPicPr>
        <p:blipFill>
          <a:blip r:embed="rId3"/>
          <a:stretch>
            <a:fillRect/>
          </a:stretch>
        </p:blipFill>
        <p:spPr>
          <a:xfrm>
            <a:off x="252515" y="1309146"/>
            <a:ext cx="3548215" cy="2873970"/>
          </a:xfrm>
          <a:prstGeom prst="rect">
            <a:avLst/>
          </a:prstGeom>
        </p:spPr>
      </p:pic>
      <p:pic>
        <p:nvPicPr>
          <p:cNvPr id="8" name="Picture 7">
            <a:extLst>
              <a:ext uri="{FF2B5EF4-FFF2-40B4-BE49-F238E27FC236}">
                <a16:creationId xmlns:a16="http://schemas.microsoft.com/office/drawing/2014/main" id="{2AD0BBC2-0E73-8838-A890-F272EC6562E9}"/>
              </a:ext>
            </a:extLst>
          </p:cNvPr>
          <p:cNvPicPr>
            <a:picLocks noChangeAspect="1"/>
          </p:cNvPicPr>
          <p:nvPr/>
        </p:nvPicPr>
        <p:blipFill>
          <a:blip r:embed="rId4"/>
          <a:stretch>
            <a:fillRect/>
          </a:stretch>
        </p:blipFill>
        <p:spPr>
          <a:xfrm>
            <a:off x="4073577" y="1356792"/>
            <a:ext cx="7865908" cy="3349251"/>
          </a:xfrm>
          <a:prstGeom prst="rect">
            <a:avLst/>
          </a:prstGeom>
        </p:spPr>
      </p:pic>
      <p:pic>
        <p:nvPicPr>
          <p:cNvPr id="10" name="Picture 9">
            <a:extLst>
              <a:ext uri="{FF2B5EF4-FFF2-40B4-BE49-F238E27FC236}">
                <a16:creationId xmlns:a16="http://schemas.microsoft.com/office/drawing/2014/main" id="{B425B2B4-1AD1-1534-16C9-ADADECDA68AE}"/>
              </a:ext>
            </a:extLst>
          </p:cNvPr>
          <p:cNvPicPr>
            <a:picLocks noChangeAspect="1"/>
          </p:cNvPicPr>
          <p:nvPr/>
        </p:nvPicPr>
        <p:blipFill rotWithShape="1">
          <a:blip r:embed="rId5"/>
          <a:srcRect b="11295"/>
          <a:stretch/>
        </p:blipFill>
        <p:spPr>
          <a:xfrm>
            <a:off x="54788" y="2682355"/>
            <a:ext cx="5374817" cy="3389034"/>
          </a:xfrm>
          <a:prstGeom prst="rect">
            <a:avLst/>
          </a:prstGeom>
        </p:spPr>
      </p:pic>
      <p:pic>
        <p:nvPicPr>
          <p:cNvPr id="12" name="Picture 11">
            <a:extLst>
              <a:ext uri="{FF2B5EF4-FFF2-40B4-BE49-F238E27FC236}">
                <a16:creationId xmlns:a16="http://schemas.microsoft.com/office/drawing/2014/main" id="{964A71CF-28E8-080E-2EF9-5FD3675DADFD}"/>
              </a:ext>
            </a:extLst>
          </p:cNvPr>
          <p:cNvPicPr>
            <a:picLocks noChangeAspect="1"/>
          </p:cNvPicPr>
          <p:nvPr/>
        </p:nvPicPr>
        <p:blipFill>
          <a:blip r:embed="rId6"/>
          <a:stretch>
            <a:fillRect/>
          </a:stretch>
        </p:blipFill>
        <p:spPr>
          <a:xfrm>
            <a:off x="5168348" y="4706043"/>
            <a:ext cx="4901411" cy="1961528"/>
          </a:xfrm>
          <a:prstGeom prst="rect">
            <a:avLst/>
          </a:prstGeom>
        </p:spPr>
      </p:pic>
    </p:spTree>
    <p:extLst>
      <p:ext uri="{BB962C8B-B14F-4D97-AF65-F5344CB8AC3E}">
        <p14:creationId xmlns:p14="http://schemas.microsoft.com/office/powerpoint/2010/main" val="33094161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3A3DF-ABDB-2EB7-DDBD-D52A80F2C746}"/>
              </a:ext>
            </a:extLst>
          </p:cNvPr>
          <p:cNvSpPr>
            <a:spLocks noGrp="1"/>
          </p:cNvSpPr>
          <p:nvPr>
            <p:ph type="title"/>
          </p:nvPr>
        </p:nvSpPr>
        <p:spPr/>
        <p:txBody>
          <a:bodyPr/>
          <a:lstStyle/>
          <a:p>
            <a:r>
              <a:rPr lang="en-ZA" sz="2600" dirty="0">
                <a:solidFill>
                  <a:srgbClr val="0B5394"/>
                </a:solidFill>
                <a:latin typeface="Open Sans"/>
                <a:ea typeface="Open Sans"/>
                <a:cs typeface="Open Sans"/>
              </a:rPr>
              <a:t>Metabolic health is HIV management </a:t>
            </a:r>
          </a:p>
        </p:txBody>
      </p:sp>
      <p:pic>
        <p:nvPicPr>
          <p:cNvPr id="5" name="Content Placeholder 4">
            <a:extLst>
              <a:ext uri="{FF2B5EF4-FFF2-40B4-BE49-F238E27FC236}">
                <a16:creationId xmlns:a16="http://schemas.microsoft.com/office/drawing/2014/main" id="{F80E7EDE-0406-BE0F-E04D-F65AD1FE03D9}"/>
              </a:ext>
            </a:extLst>
          </p:cNvPr>
          <p:cNvPicPr>
            <a:picLocks noGrp="1"/>
          </p:cNvPicPr>
          <p:nvPr>
            <p:ph sz="half" idx="1"/>
          </p:nvPr>
        </p:nvPicPr>
        <p:blipFill rotWithShape="1">
          <a:blip r:embed="rId2"/>
          <a:srcRect t="16181"/>
          <a:stretch/>
        </p:blipFill>
        <p:spPr>
          <a:xfrm>
            <a:off x="328612" y="1355791"/>
            <a:ext cx="11025188" cy="4459222"/>
          </a:xfrm>
          <a:prstGeom prst="rect">
            <a:avLst/>
          </a:prstGeom>
        </p:spPr>
      </p:pic>
    </p:spTree>
    <p:extLst>
      <p:ext uri="{BB962C8B-B14F-4D97-AF65-F5344CB8AC3E}">
        <p14:creationId xmlns:p14="http://schemas.microsoft.com/office/powerpoint/2010/main" val="4292438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54929-2774-0A55-AEA1-74CFCE1453AE}"/>
              </a:ext>
            </a:extLst>
          </p:cNvPr>
          <p:cNvSpPr>
            <a:spLocks noGrp="1"/>
          </p:cNvSpPr>
          <p:nvPr>
            <p:ph type="title"/>
          </p:nvPr>
        </p:nvSpPr>
        <p:spPr/>
        <p:txBody>
          <a:bodyPr>
            <a:normAutofit fontScale="90000"/>
          </a:bodyPr>
          <a:lstStyle/>
          <a:p>
            <a:r>
              <a:rPr lang="en-US" sz="3100" dirty="0">
                <a:solidFill>
                  <a:srgbClr val="0B5394"/>
                </a:solidFill>
                <a:latin typeface="Open Sans"/>
                <a:ea typeface="Open Sans"/>
                <a:cs typeface="Open Sans"/>
              </a:rPr>
              <a:t>Objectives </a:t>
            </a:r>
            <a:br>
              <a:rPr lang="en-US" sz="3100" dirty="0">
                <a:solidFill>
                  <a:srgbClr val="0B5394"/>
                </a:solidFill>
                <a:latin typeface="Open Sans"/>
                <a:ea typeface="Open Sans"/>
                <a:cs typeface="Open Sans"/>
              </a:rPr>
            </a:br>
            <a:br>
              <a:rPr lang="en-US" sz="4000" dirty="0"/>
            </a:br>
            <a:br>
              <a:rPr lang="en-US" sz="4000" dirty="0"/>
            </a:br>
            <a:endParaRPr lang="en-ZA" dirty="0"/>
          </a:p>
        </p:txBody>
      </p:sp>
      <p:sp>
        <p:nvSpPr>
          <p:cNvPr id="3" name="Content Placeholder 2">
            <a:extLst>
              <a:ext uri="{FF2B5EF4-FFF2-40B4-BE49-F238E27FC236}">
                <a16:creationId xmlns:a16="http://schemas.microsoft.com/office/drawing/2014/main" id="{FA77B01C-0BCE-9824-DC33-3F8CE8882F22}"/>
              </a:ext>
            </a:extLst>
          </p:cNvPr>
          <p:cNvSpPr>
            <a:spLocks noGrp="1"/>
          </p:cNvSpPr>
          <p:nvPr>
            <p:ph idx="1"/>
          </p:nvPr>
        </p:nvSpPr>
        <p:spPr/>
        <p:txBody>
          <a:bodyPr/>
          <a:lstStyle/>
          <a:p>
            <a:pPr rtl="0">
              <a:buFont typeface="Arial" panose="020B0604020202020204" pitchFamily="34" charset="0"/>
              <a:buChar char="•"/>
            </a:pPr>
            <a:r>
              <a:rPr lang="en-US" sz="2000" dirty="0">
                <a:solidFill>
                  <a:srgbClr val="434343"/>
                </a:solidFill>
                <a:latin typeface="Open Sans"/>
                <a:ea typeface="Open Sans"/>
                <a:cs typeface="Open Sans"/>
              </a:rPr>
              <a:t>Review what is known about the risk of obesity and its link to metabolic complications of HIV on modern antiretroviral therapy regimens</a:t>
            </a:r>
          </a:p>
          <a:p>
            <a:pPr rtl="0">
              <a:buFont typeface="Arial" panose="020B0604020202020204" pitchFamily="34" charset="0"/>
              <a:buChar char="•"/>
            </a:pPr>
            <a:endParaRPr lang="en-US" sz="2000" dirty="0">
              <a:solidFill>
                <a:srgbClr val="434343"/>
              </a:solidFill>
              <a:latin typeface="Open Sans"/>
              <a:ea typeface="Open Sans"/>
              <a:cs typeface="Open Sans"/>
            </a:endParaRPr>
          </a:p>
          <a:p>
            <a:pPr>
              <a:buFont typeface="Arial" panose="020B0604020202020204" pitchFamily="34" charset="0"/>
              <a:buChar char="•"/>
            </a:pPr>
            <a:r>
              <a:rPr lang="en-US" sz="2000" dirty="0">
                <a:solidFill>
                  <a:srgbClr val="434343"/>
                </a:solidFill>
                <a:latin typeface="Open Sans"/>
                <a:ea typeface="Open Sans"/>
                <a:cs typeface="Open Sans"/>
              </a:rPr>
              <a:t>Discuss the increased prevalence and mechanisms of metabolic disease in PLWH</a:t>
            </a:r>
          </a:p>
          <a:p>
            <a:pPr marL="0" indent="0" rtl="0">
              <a:buNone/>
            </a:pPr>
            <a:endParaRPr lang="en-US" sz="2000" dirty="0">
              <a:solidFill>
                <a:srgbClr val="434343"/>
              </a:solidFill>
              <a:latin typeface="Open Sans"/>
              <a:ea typeface="Open Sans"/>
              <a:cs typeface="Open Sans"/>
            </a:endParaRPr>
          </a:p>
          <a:p>
            <a:pPr rtl="0">
              <a:buFont typeface="Arial" panose="020B0604020202020204" pitchFamily="34" charset="0"/>
              <a:buChar char="•"/>
            </a:pPr>
            <a:r>
              <a:rPr lang="en-US" sz="2000" dirty="0">
                <a:solidFill>
                  <a:srgbClr val="434343"/>
                </a:solidFill>
                <a:latin typeface="Open Sans"/>
                <a:ea typeface="Open Sans"/>
                <a:cs typeface="Open Sans"/>
              </a:rPr>
              <a:t>Describe several key principles of risk factors, screening challenges, and management strategies of metabolic disease in PLWH</a:t>
            </a:r>
          </a:p>
          <a:p>
            <a:pPr marL="0" indent="0" rtl="0">
              <a:buNone/>
            </a:pPr>
            <a:br>
              <a:rPr lang="en-US" sz="1600" dirty="0"/>
            </a:br>
            <a:endParaRPr lang="en-US" sz="1600" dirty="0"/>
          </a:p>
          <a:p>
            <a:pPr marL="0" indent="0">
              <a:buNone/>
            </a:pPr>
            <a:endParaRPr lang="en-ZA" dirty="0"/>
          </a:p>
        </p:txBody>
      </p:sp>
    </p:spTree>
    <p:extLst>
      <p:ext uri="{BB962C8B-B14F-4D97-AF65-F5344CB8AC3E}">
        <p14:creationId xmlns:p14="http://schemas.microsoft.com/office/powerpoint/2010/main" val="23498283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F31FB-BBB2-408F-A3FD-1B4516B6F948}"/>
              </a:ext>
            </a:extLst>
          </p:cNvPr>
          <p:cNvSpPr>
            <a:spLocks noGrp="1"/>
          </p:cNvSpPr>
          <p:nvPr>
            <p:ph type="title"/>
          </p:nvPr>
        </p:nvSpPr>
        <p:spPr/>
        <p:txBody>
          <a:bodyPr/>
          <a:lstStyle/>
          <a:p>
            <a:r>
              <a:rPr lang="en-ZA" sz="3500" b="1" dirty="0">
                <a:solidFill>
                  <a:srgbClr val="1E4E79"/>
                </a:solidFill>
                <a:latin typeface="Open Sans"/>
                <a:ea typeface="Open Sans"/>
                <a:cs typeface="Open Sans"/>
                <a:sym typeface="Arial"/>
              </a:rPr>
              <a:t>Take-aways</a:t>
            </a:r>
            <a:r>
              <a:rPr lang="en-ZA" b="1" dirty="0"/>
              <a:t> </a:t>
            </a:r>
          </a:p>
        </p:txBody>
      </p:sp>
      <p:sp>
        <p:nvSpPr>
          <p:cNvPr id="3" name="Content Placeholder 2">
            <a:extLst>
              <a:ext uri="{FF2B5EF4-FFF2-40B4-BE49-F238E27FC236}">
                <a16:creationId xmlns:a16="http://schemas.microsoft.com/office/drawing/2014/main" id="{A5A40DF4-3614-4D49-A7E2-4E5567033884}"/>
              </a:ext>
            </a:extLst>
          </p:cNvPr>
          <p:cNvSpPr>
            <a:spLocks noGrp="1"/>
          </p:cNvSpPr>
          <p:nvPr>
            <p:ph idx="1"/>
          </p:nvPr>
        </p:nvSpPr>
        <p:spPr>
          <a:xfrm>
            <a:off x="377505" y="1258349"/>
            <a:ext cx="11814495" cy="4918614"/>
          </a:xfrm>
        </p:spPr>
        <p:txBody>
          <a:bodyPr/>
          <a:lstStyle/>
          <a:p>
            <a:pPr marL="0" indent="0" algn="l">
              <a:buNone/>
            </a:pPr>
            <a:endParaRPr lang="en-ZA" sz="1800" b="0" i="0" u="none" strike="noStrike" baseline="0" dirty="0">
              <a:solidFill>
                <a:srgbClr val="000000"/>
              </a:solidFill>
              <a:latin typeface="Gill Sans MT" panose="020B0502020104020203" pitchFamily="34" charset="0"/>
            </a:endParaRPr>
          </a:p>
          <a:p>
            <a:pPr marL="457200" indent="-330200">
              <a:lnSpc>
                <a:spcPct val="150000"/>
              </a:lnSpc>
              <a:buClr>
                <a:srgbClr val="434343"/>
              </a:buClr>
              <a:buSzPts val="1600"/>
              <a:buFont typeface="Open Sans"/>
              <a:buChar char="•"/>
            </a:pPr>
            <a:r>
              <a:rPr lang="en-US" sz="2000" dirty="0">
                <a:solidFill>
                  <a:srgbClr val="434343"/>
                </a:solidFill>
                <a:latin typeface="Open Sans"/>
                <a:ea typeface="Open Sans"/>
                <a:cs typeface="Open Sans"/>
                <a:sym typeface="Arial"/>
              </a:rPr>
              <a:t>PLWH on modern ART regimens are at risk of ART-emergent weight gain and metabolic disease</a:t>
            </a:r>
          </a:p>
          <a:p>
            <a:pPr marL="457200" indent="-330200">
              <a:lnSpc>
                <a:spcPct val="150000"/>
              </a:lnSpc>
              <a:buClr>
                <a:srgbClr val="434343"/>
              </a:buClr>
              <a:buSzPts val="1600"/>
              <a:buFont typeface="Open Sans"/>
              <a:buChar char="•"/>
            </a:pPr>
            <a:r>
              <a:rPr lang="en-US" sz="2000" dirty="0">
                <a:solidFill>
                  <a:srgbClr val="434343"/>
                </a:solidFill>
                <a:latin typeface="Open Sans"/>
                <a:ea typeface="Open Sans"/>
                <a:cs typeface="Open Sans"/>
                <a:sym typeface="Arial"/>
              </a:rPr>
              <a:t>Our understanding of the trajectory of cardiometabolic complications is sorely lacking.</a:t>
            </a:r>
          </a:p>
          <a:p>
            <a:pPr marL="457200" indent="-330200">
              <a:lnSpc>
                <a:spcPct val="150000"/>
              </a:lnSpc>
              <a:buClr>
                <a:srgbClr val="434343"/>
              </a:buClr>
              <a:buSzPts val="1600"/>
              <a:buFont typeface="Open Sans"/>
              <a:buChar char="•"/>
            </a:pPr>
            <a:r>
              <a:rPr lang="en-US" sz="2000" dirty="0">
                <a:solidFill>
                  <a:srgbClr val="434343"/>
                </a:solidFill>
                <a:latin typeface="Open Sans"/>
                <a:ea typeface="Open Sans"/>
                <a:cs typeface="Open Sans"/>
                <a:sym typeface="Arial"/>
              </a:rPr>
              <a:t>Several strategies to reduce these risks are being trialed in PLWH currently, including changing ART regimens and testing novel medical therapies for obesity</a:t>
            </a:r>
          </a:p>
          <a:p>
            <a:pPr marL="457200" indent="-330200">
              <a:lnSpc>
                <a:spcPct val="150000"/>
              </a:lnSpc>
              <a:buClr>
                <a:srgbClr val="434343"/>
              </a:buClr>
              <a:buSzPts val="1600"/>
              <a:buFont typeface="Open Sans"/>
              <a:buChar char="•"/>
            </a:pPr>
            <a:r>
              <a:rPr lang="en-US" sz="2000" dirty="0">
                <a:solidFill>
                  <a:srgbClr val="434343"/>
                </a:solidFill>
                <a:latin typeface="Open Sans"/>
                <a:ea typeface="Open Sans"/>
                <a:cs typeface="Open Sans"/>
                <a:sym typeface="Arial"/>
              </a:rPr>
              <a:t>Longitudinal studies of prevalence, incidence, and pathogenesis are needed</a:t>
            </a:r>
          </a:p>
          <a:p>
            <a:pPr marL="457200" indent="-330200">
              <a:lnSpc>
                <a:spcPct val="150000"/>
              </a:lnSpc>
              <a:buClr>
                <a:srgbClr val="434343"/>
              </a:buClr>
              <a:buSzPts val="1600"/>
              <a:buFont typeface="Open Sans"/>
              <a:buChar char="•"/>
            </a:pPr>
            <a:r>
              <a:rPr lang="en-US" sz="2000" dirty="0">
                <a:solidFill>
                  <a:srgbClr val="434343"/>
                </a:solidFill>
                <a:latin typeface="Open Sans"/>
                <a:ea typeface="Open Sans"/>
                <a:cs typeface="Open Sans"/>
                <a:sym typeface="Arial"/>
              </a:rPr>
              <a:t>Culturally appropriate, affordable and scalable interventions are urgently needed</a:t>
            </a:r>
          </a:p>
        </p:txBody>
      </p:sp>
    </p:spTree>
    <p:extLst>
      <p:ext uri="{BB962C8B-B14F-4D97-AF65-F5344CB8AC3E}">
        <p14:creationId xmlns:p14="http://schemas.microsoft.com/office/powerpoint/2010/main" val="29401774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9CC4E0-5002-4F42-967B-FB460144364D}"/>
              </a:ext>
            </a:extLst>
          </p:cNvPr>
          <p:cNvSpPr/>
          <p:nvPr/>
        </p:nvSpPr>
        <p:spPr>
          <a:xfrm>
            <a:off x="614865" y="2392716"/>
            <a:ext cx="10956022" cy="3866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a:p>
            <a:pPr algn="ctr"/>
            <a:r>
              <a:rPr lang="en-US" sz="2400" dirty="0"/>
              <a:t>Thank you to my [awesome] mentors/collaborators:</a:t>
            </a:r>
          </a:p>
          <a:p>
            <a:pPr algn="ctr"/>
            <a:r>
              <a:rPr lang="en-US" sz="2400" dirty="0"/>
              <a:t>Jennifer Manne-Goehler</a:t>
            </a:r>
          </a:p>
          <a:p>
            <a:pPr algn="ctr"/>
            <a:r>
              <a:rPr lang="en-US" sz="2400" dirty="0"/>
              <a:t>Francois Venter</a:t>
            </a:r>
          </a:p>
          <a:p>
            <a:pPr algn="ctr"/>
            <a:r>
              <a:rPr lang="en-US" sz="2400" dirty="0"/>
              <a:t>Mark Siedner</a:t>
            </a:r>
          </a:p>
          <a:p>
            <a:pPr algn="ctr"/>
            <a:r>
              <a:rPr lang="en-US" sz="2400" dirty="0"/>
              <a:t>Sylvia </a:t>
            </a:r>
            <a:r>
              <a:rPr lang="en-US" sz="2400" dirty="0" err="1"/>
              <a:t>Kehlenbrink</a:t>
            </a:r>
            <a:endParaRPr lang="en-US" sz="2400" dirty="0"/>
          </a:p>
          <a:p>
            <a:pPr algn="ctr"/>
            <a:endParaRPr lang="en-US" sz="2400" dirty="0"/>
          </a:p>
          <a:p>
            <a:pPr algn="ctr"/>
            <a:br>
              <a:rPr lang="en-US" sz="2400" dirty="0"/>
            </a:br>
            <a:br>
              <a:rPr lang="en-US" sz="2400" dirty="0"/>
            </a:br>
            <a:endParaRPr lang="en-US" sz="2400" dirty="0"/>
          </a:p>
        </p:txBody>
      </p:sp>
      <p:sp>
        <p:nvSpPr>
          <p:cNvPr id="7" name="Rectangle 6">
            <a:extLst>
              <a:ext uri="{FF2B5EF4-FFF2-40B4-BE49-F238E27FC236}">
                <a16:creationId xmlns:a16="http://schemas.microsoft.com/office/drawing/2014/main" id="{C4E5339C-526F-44EB-B1D2-F1E6A8846E8C}"/>
              </a:ext>
            </a:extLst>
          </p:cNvPr>
          <p:cNvSpPr/>
          <p:nvPr/>
        </p:nvSpPr>
        <p:spPr>
          <a:xfrm>
            <a:off x="440286" y="598974"/>
            <a:ext cx="11305180" cy="14227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71390967"/>
      </p:ext>
    </p:extLst>
  </p:cSld>
  <p:clrMapOvr>
    <a:masterClrMapping/>
  </p:clrMapOvr>
  <mc:AlternateContent xmlns:mc="http://schemas.openxmlformats.org/markup-compatibility/2006" xmlns:p14="http://schemas.microsoft.com/office/powerpoint/2010/main">
    <mc:Choice Requires="p14">
      <p:transition spd="slow" p14:dur="10000" advTm="8000"/>
    </mc:Choice>
    <mc:Fallback xmlns="">
      <p:transition spd="slow" advTm="8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flyer&#10;&#10;Description automatically generated">
            <a:extLst>
              <a:ext uri="{FF2B5EF4-FFF2-40B4-BE49-F238E27FC236}">
                <a16:creationId xmlns:a16="http://schemas.microsoft.com/office/drawing/2014/main" id="{1C4073C0-86CB-4A53-6888-C5FF74494752}"/>
              </a:ext>
            </a:extLst>
          </p:cNvPr>
          <p:cNvPicPr>
            <a:picLocks noChangeAspect="1"/>
          </p:cNvPicPr>
          <p:nvPr/>
        </p:nvPicPr>
        <p:blipFill rotWithShape="1">
          <a:blip r:embed="rId2"/>
          <a:srcRect t="11621" b="2172"/>
          <a:stretch/>
        </p:blipFill>
        <p:spPr>
          <a:xfrm>
            <a:off x="20" y="10"/>
            <a:ext cx="12191980" cy="6857990"/>
          </a:xfrm>
          <a:prstGeom prst="rect">
            <a:avLst/>
          </a:prstGeom>
          <a:noFill/>
        </p:spPr>
      </p:pic>
    </p:spTree>
    <p:extLst>
      <p:ext uri="{BB962C8B-B14F-4D97-AF65-F5344CB8AC3E}">
        <p14:creationId xmlns:p14="http://schemas.microsoft.com/office/powerpoint/2010/main" val="2597653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9518FF-1D77-43F1-A405-9BB05599E165}"/>
              </a:ext>
            </a:extLst>
          </p:cNvPr>
          <p:cNvSpPr>
            <a:spLocks noGrp="1"/>
          </p:cNvSpPr>
          <p:nvPr>
            <p:ph type="title"/>
          </p:nvPr>
        </p:nvSpPr>
        <p:spPr>
          <a:xfrm>
            <a:off x="609759" y="238127"/>
            <a:ext cx="10872444" cy="1103313"/>
          </a:xfrm>
        </p:spPr>
        <p:txBody>
          <a:bodyPr>
            <a:noAutofit/>
          </a:bodyPr>
          <a:lstStyle/>
          <a:p>
            <a:pPr>
              <a:lnSpc>
                <a:spcPct val="100000"/>
              </a:lnSpc>
              <a:spcBef>
                <a:spcPts val="0"/>
              </a:spcBef>
              <a:buClr>
                <a:schemeClr val="lt1"/>
              </a:buClr>
              <a:buSzPts val="1800"/>
            </a:pPr>
            <a:r>
              <a:rPr lang="en-gb" sz="2600" b="1" dirty="0">
                <a:solidFill>
                  <a:srgbClr val="0B5394"/>
                </a:solidFill>
                <a:latin typeface="Open Sans"/>
                <a:ea typeface="Open Sans"/>
                <a:cs typeface="Open Sans"/>
                <a:sym typeface="Arial"/>
              </a:rPr>
              <a:t>HIV and life expectancy </a:t>
            </a:r>
          </a:p>
        </p:txBody>
      </p:sp>
      <p:sp>
        <p:nvSpPr>
          <p:cNvPr id="4" name="TextBox 3">
            <a:extLst>
              <a:ext uri="{FF2B5EF4-FFF2-40B4-BE49-F238E27FC236}">
                <a16:creationId xmlns:a16="http://schemas.microsoft.com/office/drawing/2014/main" id="{23A7ED49-8BC0-BB25-B7C8-072B79260168}"/>
              </a:ext>
            </a:extLst>
          </p:cNvPr>
          <p:cNvSpPr txBox="1"/>
          <p:nvPr/>
        </p:nvSpPr>
        <p:spPr>
          <a:xfrm>
            <a:off x="8199288" y="1079862"/>
            <a:ext cx="3622188" cy="4967578"/>
          </a:xfrm>
          <a:prstGeom prst="rect">
            <a:avLst/>
          </a:prstGeom>
          <a:noFill/>
        </p:spPr>
        <p:txBody>
          <a:bodyPr wrap="square" rtlCol="0">
            <a:spAutoFit/>
          </a:bodyPr>
          <a:lstStyle/>
          <a:p>
            <a:endParaRPr lang="en-US" dirty="0"/>
          </a:p>
          <a:p>
            <a:endParaRPr lang="en-US" dirty="0"/>
          </a:p>
          <a:p>
            <a:endParaRPr lang="en-US" dirty="0">
              <a:solidFill>
                <a:srgbClr val="444444"/>
              </a:solidFill>
              <a:latin typeface="Source Sans Pro" panose="020B0503030403020204" pitchFamily="34" charset="0"/>
            </a:endParaRPr>
          </a:p>
          <a:p>
            <a:pPr algn="ctr"/>
            <a:r>
              <a:rPr lang="en-US" b="0" i="0" dirty="0">
                <a:solidFill>
                  <a:srgbClr val="FF0000"/>
                </a:solidFill>
                <a:effectLst/>
                <a:latin typeface="Source Sans Pro" panose="020B0503030403020204" pitchFamily="34" charset="0"/>
              </a:rPr>
              <a:t>16 fewer years in good health </a:t>
            </a:r>
            <a:endParaRPr lang="en-US" dirty="0">
              <a:solidFill>
                <a:srgbClr val="FF0000"/>
              </a:solidFill>
            </a:endParaRPr>
          </a:p>
          <a:p>
            <a:endParaRPr lang="en-US" dirty="0"/>
          </a:p>
          <a:p>
            <a:pPr marL="457200" indent="-330200">
              <a:lnSpc>
                <a:spcPct val="150000"/>
              </a:lnSpc>
              <a:spcBef>
                <a:spcPts val="1000"/>
              </a:spcBef>
              <a:buClr>
                <a:srgbClr val="434343"/>
              </a:buClr>
              <a:buSzPts val="1600"/>
              <a:buFont typeface="Open Sans"/>
              <a:buChar char="•"/>
            </a:pPr>
            <a:r>
              <a:rPr lang="en-ZA" sz="2000" dirty="0">
                <a:solidFill>
                  <a:srgbClr val="434343"/>
                </a:solidFill>
                <a:latin typeface="Open Sans"/>
                <a:ea typeface="Open Sans"/>
                <a:cs typeface="Open Sans"/>
                <a:sym typeface="Arial"/>
              </a:rPr>
              <a:t>Cardiovascular disease.</a:t>
            </a:r>
          </a:p>
          <a:p>
            <a:pPr marL="457200" indent="-330200">
              <a:lnSpc>
                <a:spcPct val="150000"/>
              </a:lnSpc>
              <a:spcBef>
                <a:spcPts val="1000"/>
              </a:spcBef>
              <a:buClr>
                <a:srgbClr val="434343"/>
              </a:buClr>
              <a:buSzPts val="1600"/>
              <a:buFont typeface="Open Sans"/>
              <a:buChar char="•"/>
            </a:pPr>
            <a:r>
              <a:rPr lang="en-ZA" sz="2000" dirty="0">
                <a:solidFill>
                  <a:srgbClr val="434343"/>
                </a:solidFill>
                <a:latin typeface="Open Sans"/>
                <a:ea typeface="Open Sans"/>
                <a:cs typeface="Open Sans"/>
                <a:sym typeface="Arial"/>
              </a:rPr>
              <a:t>Metabolic disease</a:t>
            </a:r>
            <a:endParaRPr lang="en-US" sz="2000" dirty="0">
              <a:solidFill>
                <a:srgbClr val="434343"/>
              </a:solidFill>
              <a:latin typeface="Open Sans"/>
              <a:ea typeface="Open Sans"/>
              <a:cs typeface="Open Sans"/>
              <a:sym typeface="Arial"/>
            </a:endParaRPr>
          </a:p>
          <a:p>
            <a:pPr marL="457200" indent="-330200">
              <a:lnSpc>
                <a:spcPct val="150000"/>
              </a:lnSpc>
              <a:spcBef>
                <a:spcPts val="1000"/>
              </a:spcBef>
              <a:buClr>
                <a:srgbClr val="434343"/>
              </a:buClr>
              <a:buSzPts val="1600"/>
              <a:buFont typeface="Open Sans"/>
              <a:buChar char="•"/>
            </a:pPr>
            <a:r>
              <a:rPr lang="en-ZA" sz="2000" dirty="0">
                <a:solidFill>
                  <a:srgbClr val="434343"/>
                </a:solidFill>
                <a:latin typeface="Open Sans"/>
                <a:ea typeface="Open Sans"/>
                <a:cs typeface="Open Sans"/>
                <a:sym typeface="Arial"/>
              </a:rPr>
              <a:t>Some cancers. </a:t>
            </a:r>
          </a:p>
          <a:p>
            <a:pPr marL="457200" indent="-330200">
              <a:lnSpc>
                <a:spcPct val="150000"/>
              </a:lnSpc>
              <a:spcBef>
                <a:spcPts val="1000"/>
              </a:spcBef>
              <a:buClr>
                <a:srgbClr val="434343"/>
              </a:buClr>
              <a:buSzPts val="1600"/>
              <a:buFont typeface="Open Sans"/>
              <a:buChar char="•"/>
            </a:pPr>
            <a:r>
              <a:rPr lang="en-ZA" sz="2000" dirty="0">
                <a:solidFill>
                  <a:srgbClr val="434343"/>
                </a:solidFill>
                <a:latin typeface="Open Sans"/>
                <a:ea typeface="Open Sans"/>
                <a:cs typeface="Open Sans"/>
                <a:sym typeface="Arial"/>
              </a:rPr>
              <a:t>Osteoporosis </a:t>
            </a:r>
            <a:endParaRPr lang="en-US" sz="2000" dirty="0">
              <a:solidFill>
                <a:srgbClr val="434343"/>
              </a:solidFill>
              <a:latin typeface="Open Sans"/>
              <a:ea typeface="Open Sans"/>
              <a:cs typeface="Open Sans"/>
              <a:sym typeface="Arial"/>
            </a:endParaRPr>
          </a:p>
          <a:p>
            <a:pPr marL="457200" indent="-330200">
              <a:lnSpc>
                <a:spcPct val="150000"/>
              </a:lnSpc>
              <a:spcBef>
                <a:spcPts val="1000"/>
              </a:spcBef>
              <a:buClr>
                <a:srgbClr val="434343"/>
              </a:buClr>
              <a:buSzPts val="1600"/>
              <a:buFont typeface="Open Sans"/>
              <a:buChar char="•"/>
            </a:pPr>
            <a:r>
              <a:rPr lang="en-ZA" sz="2000" dirty="0">
                <a:solidFill>
                  <a:srgbClr val="434343"/>
                </a:solidFill>
                <a:latin typeface="Open Sans"/>
                <a:ea typeface="Open Sans"/>
                <a:cs typeface="Open Sans"/>
                <a:sym typeface="Arial"/>
              </a:rPr>
              <a:t>Kidney disease</a:t>
            </a:r>
            <a:endParaRPr lang="en-US" sz="2000" dirty="0">
              <a:solidFill>
                <a:srgbClr val="434343"/>
              </a:solidFill>
              <a:latin typeface="Open Sans"/>
              <a:ea typeface="Open Sans"/>
              <a:cs typeface="Open Sans"/>
              <a:sym typeface="Arial"/>
            </a:endParaRPr>
          </a:p>
          <a:p>
            <a:pPr marL="457200" indent="-330200">
              <a:lnSpc>
                <a:spcPct val="150000"/>
              </a:lnSpc>
              <a:spcBef>
                <a:spcPts val="1000"/>
              </a:spcBef>
              <a:buClr>
                <a:srgbClr val="434343"/>
              </a:buClr>
              <a:buSzPts val="1600"/>
              <a:buFont typeface="Open Sans"/>
              <a:buChar char="•"/>
            </a:pPr>
            <a:r>
              <a:rPr lang="en-ZA" sz="2000" dirty="0">
                <a:solidFill>
                  <a:srgbClr val="434343"/>
                </a:solidFill>
                <a:latin typeface="Open Sans"/>
                <a:ea typeface="Open Sans"/>
                <a:cs typeface="Open Sans"/>
                <a:sym typeface="Arial"/>
              </a:rPr>
              <a:t>Dementia</a:t>
            </a:r>
            <a:endParaRPr lang="en-US" sz="2000" dirty="0">
              <a:solidFill>
                <a:srgbClr val="434343"/>
              </a:solidFill>
              <a:latin typeface="Open Sans"/>
              <a:ea typeface="Open Sans"/>
              <a:cs typeface="Open Sans"/>
              <a:sym typeface="Arial"/>
            </a:endParaRPr>
          </a:p>
        </p:txBody>
      </p:sp>
      <p:sp>
        <p:nvSpPr>
          <p:cNvPr id="6" name="Arrow: Down 5">
            <a:extLst>
              <a:ext uri="{FF2B5EF4-FFF2-40B4-BE49-F238E27FC236}">
                <a16:creationId xmlns:a16="http://schemas.microsoft.com/office/drawing/2014/main" id="{A986135F-7EE1-4B01-0287-95596AA371EE}"/>
              </a:ext>
            </a:extLst>
          </p:cNvPr>
          <p:cNvSpPr/>
          <p:nvPr/>
        </p:nvSpPr>
        <p:spPr>
          <a:xfrm>
            <a:off x="9626772" y="1209962"/>
            <a:ext cx="457200" cy="661851"/>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8" name="TextBox 7">
            <a:extLst>
              <a:ext uri="{FF2B5EF4-FFF2-40B4-BE49-F238E27FC236}">
                <a16:creationId xmlns:a16="http://schemas.microsoft.com/office/drawing/2014/main" id="{13EAA7D8-DB69-B6F7-1839-27F878CF7A7A}"/>
              </a:ext>
            </a:extLst>
          </p:cNvPr>
          <p:cNvSpPr txBox="1"/>
          <p:nvPr/>
        </p:nvSpPr>
        <p:spPr>
          <a:xfrm>
            <a:off x="83634" y="6008103"/>
            <a:ext cx="3233853" cy="307777"/>
          </a:xfrm>
          <a:prstGeom prst="rect">
            <a:avLst/>
          </a:prstGeom>
          <a:noFill/>
        </p:spPr>
        <p:txBody>
          <a:bodyPr wrap="square" rtlCol="0">
            <a:spAutoFit/>
          </a:bodyPr>
          <a:lstStyle/>
          <a:p>
            <a:r>
              <a:rPr lang="en-US" sz="1400" dirty="0"/>
              <a:t>Source: Johnson F et al, 2016</a:t>
            </a:r>
            <a:endParaRPr lang="en-ZA" sz="1400" dirty="0"/>
          </a:p>
        </p:txBody>
      </p:sp>
      <p:pic>
        <p:nvPicPr>
          <p:cNvPr id="7" name="Picture 6">
            <a:extLst>
              <a:ext uri="{FF2B5EF4-FFF2-40B4-BE49-F238E27FC236}">
                <a16:creationId xmlns:a16="http://schemas.microsoft.com/office/drawing/2014/main" id="{9ECEAA02-5C73-2783-4D37-2D8937BA8BE4}"/>
              </a:ext>
            </a:extLst>
          </p:cNvPr>
          <p:cNvPicPr>
            <a:picLocks noChangeAspect="1"/>
          </p:cNvPicPr>
          <p:nvPr/>
        </p:nvPicPr>
        <p:blipFill>
          <a:blip r:embed="rId3"/>
          <a:stretch>
            <a:fillRect/>
          </a:stretch>
        </p:blipFill>
        <p:spPr>
          <a:xfrm>
            <a:off x="442762" y="964359"/>
            <a:ext cx="7206834" cy="5043744"/>
          </a:xfrm>
          <a:prstGeom prst="rect">
            <a:avLst/>
          </a:prstGeom>
        </p:spPr>
      </p:pic>
    </p:spTree>
    <p:extLst>
      <p:ext uri="{BB962C8B-B14F-4D97-AF65-F5344CB8AC3E}">
        <p14:creationId xmlns:p14="http://schemas.microsoft.com/office/powerpoint/2010/main" val="4560032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03640-7E24-4596-7736-2EB73A4D9265}"/>
              </a:ext>
            </a:extLst>
          </p:cNvPr>
          <p:cNvSpPr>
            <a:spLocks noGrp="1"/>
          </p:cNvSpPr>
          <p:nvPr>
            <p:ph type="title"/>
          </p:nvPr>
        </p:nvSpPr>
        <p:spPr/>
        <p:txBody>
          <a:bodyPr/>
          <a:lstStyle/>
          <a:p>
            <a:pPr indent="609600">
              <a:lnSpc>
                <a:spcPct val="100000"/>
              </a:lnSpc>
              <a:spcBef>
                <a:spcPts val="0"/>
              </a:spcBef>
              <a:buClr>
                <a:srgbClr val="000000"/>
              </a:buClr>
              <a:buSzPts val="2600"/>
            </a:pPr>
            <a:r>
              <a:rPr lang="en-US" sz="2600" b="1" dirty="0">
                <a:solidFill>
                  <a:srgbClr val="0B5394"/>
                </a:solidFill>
                <a:latin typeface="Open Sans"/>
                <a:ea typeface="Open Sans"/>
                <a:cs typeface="Open Sans"/>
              </a:rPr>
              <a:t>Metabolic complications of HIV </a:t>
            </a:r>
            <a:endParaRPr lang="en-ZA" sz="2600" b="1" dirty="0">
              <a:solidFill>
                <a:srgbClr val="0B5394"/>
              </a:solidFill>
              <a:latin typeface="Open Sans"/>
              <a:ea typeface="Open Sans"/>
              <a:cs typeface="Open Sans"/>
            </a:endParaRPr>
          </a:p>
        </p:txBody>
      </p:sp>
      <p:sp>
        <p:nvSpPr>
          <p:cNvPr id="4" name="Content Placeholder 3">
            <a:extLst>
              <a:ext uri="{FF2B5EF4-FFF2-40B4-BE49-F238E27FC236}">
                <a16:creationId xmlns:a16="http://schemas.microsoft.com/office/drawing/2014/main" id="{9C42A66A-CEE1-4245-3BAB-98AF0A60F648}"/>
              </a:ext>
            </a:extLst>
          </p:cNvPr>
          <p:cNvSpPr>
            <a:spLocks noGrp="1"/>
          </p:cNvSpPr>
          <p:nvPr>
            <p:ph sz="half" idx="2"/>
          </p:nvPr>
        </p:nvSpPr>
        <p:spPr>
          <a:xfrm>
            <a:off x="595749" y="1192212"/>
            <a:ext cx="5547876" cy="5227637"/>
          </a:xfrm>
        </p:spPr>
        <p:txBody>
          <a:bodyPr/>
          <a:lstStyle/>
          <a:p>
            <a:pPr marL="412750" indent="-285750">
              <a:lnSpc>
                <a:spcPct val="150000"/>
              </a:lnSpc>
              <a:buClr>
                <a:srgbClr val="434343"/>
              </a:buClr>
              <a:buSzPts val="1600"/>
            </a:pPr>
            <a:r>
              <a:rPr lang="en-ZA" sz="1600" b="1" dirty="0">
                <a:solidFill>
                  <a:srgbClr val="434343"/>
                </a:solidFill>
                <a:latin typeface="Open Sans"/>
                <a:ea typeface="Open Sans"/>
                <a:cs typeface="Open Sans"/>
              </a:rPr>
              <a:t>Obesity</a:t>
            </a:r>
          </a:p>
          <a:p>
            <a:pPr marL="457200" indent="-330200">
              <a:lnSpc>
                <a:spcPct val="150000"/>
              </a:lnSpc>
              <a:buClr>
                <a:srgbClr val="434343"/>
              </a:buClr>
              <a:buSzPts val="1600"/>
              <a:buFont typeface="Open Sans"/>
              <a:buChar char="•"/>
            </a:pPr>
            <a:r>
              <a:rPr lang="en-ZA" sz="1600" dirty="0">
                <a:solidFill>
                  <a:srgbClr val="434343"/>
                </a:solidFill>
                <a:latin typeface="Open Sans"/>
                <a:ea typeface="Open Sans"/>
                <a:cs typeface="Open Sans"/>
              </a:rPr>
              <a:t>Insulin Resistance and </a:t>
            </a:r>
            <a:r>
              <a:rPr lang="en-ZA" sz="1600" b="1" dirty="0">
                <a:solidFill>
                  <a:srgbClr val="434343"/>
                </a:solidFill>
                <a:latin typeface="Open Sans"/>
                <a:ea typeface="Open Sans"/>
                <a:cs typeface="Open Sans"/>
              </a:rPr>
              <a:t>Type Diabetes</a:t>
            </a:r>
          </a:p>
          <a:p>
            <a:pPr marL="457200" indent="-330200">
              <a:lnSpc>
                <a:spcPct val="150000"/>
              </a:lnSpc>
              <a:buClr>
                <a:srgbClr val="434343"/>
              </a:buClr>
              <a:buSzPts val="1600"/>
              <a:buFont typeface="Open Sans"/>
              <a:buChar char="•"/>
            </a:pPr>
            <a:r>
              <a:rPr lang="en-ZA" sz="1600" b="1" dirty="0">
                <a:solidFill>
                  <a:srgbClr val="434343"/>
                </a:solidFill>
                <a:latin typeface="Open Sans"/>
                <a:ea typeface="Open Sans"/>
                <a:cs typeface="Open Sans"/>
              </a:rPr>
              <a:t>(NAFLD)/Metabolic-dysfunction-associated Steatotic Liver Disease (MASLD)</a:t>
            </a:r>
          </a:p>
          <a:p>
            <a:pPr marL="457200" indent="-330200">
              <a:lnSpc>
                <a:spcPct val="150000"/>
              </a:lnSpc>
              <a:buClr>
                <a:srgbClr val="434343"/>
              </a:buClr>
              <a:buSzPts val="1600"/>
              <a:buFont typeface="Open Sans"/>
              <a:buChar char="•"/>
            </a:pPr>
            <a:r>
              <a:rPr lang="en-ZA" sz="1600" dirty="0">
                <a:solidFill>
                  <a:srgbClr val="434343"/>
                </a:solidFill>
                <a:latin typeface="Open Sans"/>
                <a:ea typeface="Open Sans"/>
                <a:cs typeface="Open Sans"/>
              </a:rPr>
              <a:t>Dyslipidaemia</a:t>
            </a:r>
          </a:p>
          <a:p>
            <a:pPr marL="457200" indent="-330200">
              <a:lnSpc>
                <a:spcPct val="150000"/>
              </a:lnSpc>
              <a:buClr>
                <a:srgbClr val="434343"/>
              </a:buClr>
              <a:buSzPts val="1600"/>
              <a:buFont typeface="Open Sans"/>
              <a:buChar char="•"/>
            </a:pPr>
            <a:r>
              <a:rPr lang="en-ZA" sz="1600" dirty="0">
                <a:solidFill>
                  <a:srgbClr val="434343"/>
                </a:solidFill>
                <a:latin typeface="Open Sans"/>
                <a:ea typeface="Open Sans"/>
                <a:cs typeface="Open Sans"/>
              </a:rPr>
              <a:t>Lipodystrophy</a:t>
            </a:r>
          </a:p>
          <a:p>
            <a:pPr marL="457200" indent="-330200">
              <a:lnSpc>
                <a:spcPct val="150000"/>
              </a:lnSpc>
              <a:buClr>
                <a:srgbClr val="434343"/>
              </a:buClr>
              <a:buSzPts val="1600"/>
              <a:buFont typeface="Open Sans"/>
              <a:buChar char="•"/>
            </a:pPr>
            <a:r>
              <a:rPr lang="en-ZA" sz="1600" dirty="0">
                <a:solidFill>
                  <a:srgbClr val="434343"/>
                </a:solidFill>
                <a:latin typeface="Open Sans"/>
                <a:ea typeface="Open Sans"/>
                <a:cs typeface="Open Sans"/>
              </a:rPr>
              <a:t>Bone Metabolism Disorders</a:t>
            </a:r>
          </a:p>
          <a:p>
            <a:pPr marL="457200" indent="-330200">
              <a:lnSpc>
                <a:spcPct val="150000"/>
              </a:lnSpc>
              <a:buClr>
                <a:srgbClr val="434343"/>
              </a:buClr>
              <a:buSzPts val="1600"/>
              <a:buFont typeface="Open Sans"/>
              <a:buChar char="•"/>
            </a:pPr>
            <a:r>
              <a:rPr lang="en-ZA" sz="1600" dirty="0">
                <a:solidFill>
                  <a:srgbClr val="434343"/>
                </a:solidFill>
                <a:latin typeface="Open Sans"/>
                <a:ea typeface="Open Sans"/>
                <a:cs typeface="Open Sans"/>
              </a:rPr>
              <a:t>Hypertension</a:t>
            </a:r>
          </a:p>
          <a:p>
            <a:pPr marL="457200" indent="-330200">
              <a:lnSpc>
                <a:spcPct val="150000"/>
              </a:lnSpc>
              <a:buClr>
                <a:srgbClr val="434343"/>
              </a:buClr>
              <a:buSzPts val="1600"/>
              <a:buFont typeface="Open Sans"/>
              <a:buChar char="•"/>
            </a:pPr>
            <a:r>
              <a:rPr lang="en-ZA" sz="1600" dirty="0">
                <a:solidFill>
                  <a:srgbClr val="434343"/>
                </a:solidFill>
                <a:latin typeface="Open Sans"/>
                <a:ea typeface="Open Sans"/>
                <a:cs typeface="Open Sans"/>
              </a:rPr>
              <a:t>Cardiovascular Disease</a:t>
            </a:r>
          </a:p>
          <a:p>
            <a:pPr marL="457200" indent="-330200">
              <a:lnSpc>
                <a:spcPct val="150000"/>
              </a:lnSpc>
              <a:buClr>
                <a:srgbClr val="434343"/>
              </a:buClr>
              <a:buSzPts val="1600"/>
              <a:buFont typeface="Open Sans"/>
              <a:buChar char="•"/>
            </a:pPr>
            <a:endParaRPr lang="en-ZA" sz="1600" b="1" dirty="0">
              <a:solidFill>
                <a:srgbClr val="434343"/>
              </a:solidFill>
              <a:latin typeface="Open Sans"/>
              <a:ea typeface="Open Sans"/>
              <a:cs typeface="Open Sans"/>
            </a:endParaRPr>
          </a:p>
          <a:p>
            <a:endParaRPr lang="en-ZA" dirty="0"/>
          </a:p>
        </p:txBody>
      </p:sp>
      <p:sp>
        <p:nvSpPr>
          <p:cNvPr id="10" name="TextBox 9">
            <a:extLst>
              <a:ext uri="{FF2B5EF4-FFF2-40B4-BE49-F238E27FC236}">
                <a16:creationId xmlns:a16="http://schemas.microsoft.com/office/drawing/2014/main" id="{26BA8DD7-45E9-6BED-B7D2-617313D2C83D}"/>
              </a:ext>
            </a:extLst>
          </p:cNvPr>
          <p:cNvSpPr txBox="1"/>
          <p:nvPr/>
        </p:nvSpPr>
        <p:spPr>
          <a:xfrm>
            <a:off x="131115" y="5931807"/>
            <a:ext cx="3055434" cy="261610"/>
          </a:xfrm>
          <a:prstGeom prst="rect">
            <a:avLst/>
          </a:prstGeom>
          <a:noFill/>
        </p:spPr>
        <p:txBody>
          <a:bodyPr wrap="square" rtlCol="0">
            <a:spAutoFit/>
          </a:bodyPr>
          <a:lstStyle/>
          <a:p>
            <a:r>
              <a:rPr lang="en-US" sz="1100" dirty="0"/>
              <a:t>Source: </a:t>
            </a:r>
            <a:r>
              <a:rPr lang="en-US" sz="1100" dirty="0" err="1"/>
              <a:t>Tarr</a:t>
            </a:r>
            <a:r>
              <a:rPr lang="en-US" sz="1100" dirty="0"/>
              <a:t>, 2010 </a:t>
            </a:r>
            <a:endParaRPr lang="en-ZA" sz="1100" dirty="0"/>
          </a:p>
        </p:txBody>
      </p:sp>
      <p:pic>
        <p:nvPicPr>
          <p:cNvPr id="11" name="Content Placeholder 10" descr="A diagram of a human body&#10;&#10;Description automatically generated">
            <a:extLst>
              <a:ext uri="{FF2B5EF4-FFF2-40B4-BE49-F238E27FC236}">
                <a16:creationId xmlns:a16="http://schemas.microsoft.com/office/drawing/2014/main" id="{BD5B5055-C7C7-509D-030D-C15B122B9CC2}"/>
              </a:ext>
            </a:extLst>
          </p:cNvPr>
          <p:cNvPicPr>
            <a:picLocks noChangeAspect="1"/>
          </p:cNvPicPr>
          <p:nvPr/>
        </p:nvPicPr>
        <p:blipFill>
          <a:blip r:embed="rId3"/>
          <a:stretch>
            <a:fillRect/>
          </a:stretch>
        </p:blipFill>
        <p:spPr>
          <a:xfrm>
            <a:off x="6815137" y="638327"/>
            <a:ext cx="4457700" cy="5957586"/>
          </a:xfrm>
          <a:prstGeom prst="rect">
            <a:avLst/>
          </a:prstGeom>
        </p:spPr>
      </p:pic>
      <p:sp>
        <p:nvSpPr>
          <p:cNvPr id="5" name="TextBox 4">
            <a:extLst>
              <a:ext uri="{FF2B5EF4-FFF2-40B4-BE49-F238E27FC236}">
                <a16:creationId xmlns:a16="http://schemas.microsoft.com/office/drawing/2014/main" id="{5ED04F54-1B46-4A14-0174-689326F43010}"/>
              </a:ext>
            </a:extLst>
          </p:cNvPr>
          <p:cNvSpPr txBox="1"/>
          <p:nvPr/>
        </p:nvSpPr>
        <p:spPr>
          <a:xfrm>
            <a:off x="6553200" y="2038350"/>
            <a:ext cx="1728788" cy="4767263"/>
          </a:xfrm>
          <a:prstGeom prst="rect">
            <a:avLst/>
          </a:prstGeom>
          <a:noFill/>
          <a:ln w="38100">
            <a:solidFill>
              <a:srgbClr val="C00000"/>
            </a:solidFill>
          </a:ln>
        </p:spPr>
        <p:txBody>
          <a:bodyPr wrap="square" rtlCol="0">
            <a:spAutoFit/>
          </a:bodyPr>
          <a:lstStyle/>
          <a:p>
            <a:endParaRPr lang="en-ZA" dirty="0"/>
          </a:p>
        </p:txBody>
      </p:sp>
    </p:spTree>
    <p:extLst>
      <p:ext uri="{BB962C8B-B14F-4D97-AF65-F5344CB8AC3E}">
        <p14:creationId xmlns:p14="http://schemas.microsoft.com/office/powerpoint/2010/main" val="2381205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03640-7E24-4596-7736-2EB73A4D9265}"/>
              </a:ext>
            </a:extLst>
          </p:cNvPr>
          <p:cNvSpPr>
            <a:spLocks noGrp="1"/>
          </p:cNvSpPr>
          <p:nvPr>
            <p:ph type="title"/>
          </p:nvPr>
        </p:nvSpPr>
        <p:spPr/>
        <p:txBody>
          <a:bodyPr/>
          <a:lstStyle/>
          <a:p>
            <a:pPr indent="609600">
              <a:lnSpc>
                <a:spcPct val="100000"/>
              </a:lnSpc>
              <a:spcBef>
                <a:spcPts val="0"/>
              </a:spcBef>
              <a:buClr>
                <a:srgbClr val="000000"/>
              </a:buClr>
              <a:buSzPts val="2600"/>
            </a:pPr>
            <a:r>
              <a:rPr lang="en-US" sz="2600" b="1" dirty="0">
                <a:solidFill>
                  <a:srgbClr val="0B5394"/>
                </a:solidFill>
                <a:latin typeface="Open Sans"/>
                <a:ea typeface="Open Sans"/>
                <a:cs typeface="Open Sans"/>
              </a:rPr>
              <a:t>NCD in PLWH clinical </a:t>
            </a:r>
            <a:r>
              <a:rPr lang="en-US" sz="2600" dirty="0">
                <a:solidFill>
                  <a:srgbClr val="0B5394"/>
                </a:solidFill>
                <a:latin typeface="Open Sans"/>
                <a:ea typeface="Open Sans"/>
                <a:cs typeface="Open Sans"/>
              </a:rPr>
              <a:t>p</a:t>
            </a:r>
            <a:r>
              <a:rPr lang="en-US" sz="2600" b="1" dirty="0">
                <a:solidFill>
                  <a:srgbClr val="0B5394"/>
                </a:solidFill>
                <a:latin typeface="Open Sans"/>
                <a:ea typeface="Open Sans"/>
                <a:cs typeface="Open Sans"/>
              </a:rPr>
              <a:t>henotyping  </a:t>
            </a:r>
            <a:endParaRPr lang="en-ZA" sz="2600" b="1" dirty="0">
              <a:solidFill>
                <a:srgbClr val="0B5394"/>
              </a:solidFill>
              <a:latin typeface="Open Sans"/>
              <a:ea typeface="Open Sans"/>
              <a:cs typeface="Open Sans"/>
            </a:endParaRPr>
          </a:p>
        </p:txBody>
      </p:sp>
      <p:sp>
        <p:nvSpPr>
          <p:cNvPr id="10" name="TextBox 9">
            <a:extLst>
              <a:ext uri="{FF2B5EF4-FFF2-40B4-BE49-F238E27FC236}">
                <a16:creationId xmlns:a16="http://schemas.microsoft.com/office/drawing/2014/main" id="{26BA8DD7-45E9-6BED-B7D2-617313D2C83D}"/>
              </a:ext>
            </a:extLst>
          </p:cNvPr>
          <p:cNvSpPr txBox="1"/>
          <p:nvPr/>
        </p:nvSpPr>
        <p:spPr>
          <a:xfrm>
            <a:off x="131115" y="5931807"/>
            <a:ext cx="3055434" cy="261610"/>
          </a:xfrm>
          <a:prstGeom prst="rect">
            <a:avLst/>
          </a:prstGeom>
          <a:noFill/>
        </p:spPr>
        <p:txBody>
          <a:bodyPr wrap="square" rtlCol="0">
            <a:spAutoFit/>
          </a:bodyPr>
          <a:lstStyle/>
          <a:p>
            <a:r>
              <a:rPr lang="en-US" sz="1100" dirty="0"/>
              <a:t>Source: </a:t>
            </a:r>
            <a:r>
              <a:rPr lang="en-US" sz="1100" dirty="0" err="1"/>
              <a:t>Tarr</a:t>
            </a:r>
            <a:r>
              <a:rPr lang="en-US" sz="1100" dirty="0"/>
              <a:t>, 2010 </a:t>
            </a:r>
            <a:endParaRPr lang="en-ZA" sz="1100" dirty="0"/>
          </a:p>
        </p:txBody>
      </p:sp>
      <p:pic>
        <p:nvPicPr>
          <p:cNvPr id="7" name="Picture 6">
            <a:extLst>
              <a:ext uri="{FF2B5EF4-FFF2-40B4-BE49-F238E27FC236}">
                <a16:creationId xmlns:a16="http://schemas.microsoft.com/office/drawing/2014/main" id="{3293D001-EA30-1142-FA91-46F524FF65E8}"/>
              </a:ext>
            </a:extLst>
          </p:cNvPr>
          <p:cNvPicPr/>
          <p:nvPr/>
        </p:nvPicPr>
        <p:blipFill rotWithShape="1">
          <a:blip r:embed="rId3"/>
          <a:srcRect t="17222"/>
          <a:stretch/>
        </p:blipFill>
        <p:spPr>
          <a:xfrm>
            <a:off x="0" y="1085850"/>
            <a:ext cx="12192000" cy="5715000"/>
          </a:xfrm>
          <a:prstGeom prst="rect">
            <a:avLst/>
          </a:prstGeom>
        </p:spPr>
      </p:pic>
    </p:spTree>
    <p:extLst>
      <p:ext uri="{BB962C8B-B14F-4D97-AF65-F5344CB8AC3E}">
        <p14:creationId xmlns:p14="http://schemas.microsoft.com/office/powerpoint/2010/main" val="4008335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03640-7E24-4596-7736-2EB73A4D9265}"/>
              </a:ext>
            </a:extLst>
          </p:cNvPr>
          <p:cNvSpPr>
            <a:spLocks noGrp="1"/>
          </p:cNvSpPr>
          <p:nvPr>
            <p:ph type="title"/>
          </p:nvPr>
        </p:nvSpPr>
        <p:spPr/>
        <p:txBody>
          <a:bodyPr/>
          <a:lstStyle/>
          <a:p>
            <a:pPr indent="609600">
              <a:lnSpc>
                <a:spcPct val="100000"/>
              </a:lnSpc>
              <a:spcBef>
                <a:spcPts val="0"/>
              </a:spcBef>
              <a:buClr>
                <a:srgbClr val="000000"/>
              </a:buClr>
              <a:buSzPts val="2600"/>
            </a:pPr>
            <a:r>
              <a:rPr lang="en-US" sz="2600" dirty="0">
                <a:solidFill>
                  <a:srgbClr val="0B5394"/>
                </a:solidFill>
                <a:latin typeface="Open Sans"/>
                <a:ea typeface="Open Sans"/>
                <a:cs typeface="Open Sans"/>
              </a:rPr>
              <a:t>Age is the most important risk factor  </a:t>
            </a:r>
            <a:endParaRPr lang="en-ZA" sz="2600" b="1" dirty="0">
              <a:solidFill>
                <a:srgbClr val="0B5394"/>
              </a:solidFill>
              <a:latin typeface="Open Sans"/>
              <a:ea typeface="Open Sans"/>
              <a:cs typeface="Open Sans"/>
            </a:endParaRPr>
          </a:p>
        </p:txBody>
      </p:sp>
      <p:sp>
        <p:nvSpPr>
          <p:cNvPr id="10" name="TextBox 9">
            <a:extLst>
              <a:ext uri="{FF2B5EF4-FFF2-40B4-BE49-F238E27FC236}">
                <a16:creationId xmlns:a16="http://schemas.microsoft.com/office/drawing/2014/main" id="{26BA8DD7-45E9-6BED-B7D2-617313D2C83D}"/>
              </a:ext>
            </a:extLst>
          </p:cNvPr>
          <p:cNvSpPr txBox="1"/>
          <p:nvPr/>
        </p:nvSpPr>
        <p:spPr>
          <a:xfrm>
            <a:off x="131115" y="5931807"/>
            <a:ext cx="3055434" cy="261610"/>
          </a:xfrm>
          <a:prstGeom prst="rect">
            <a:avLst/>
          </a:prstGeom>
          <a:noFill/>
        </p:spPr>
        <p:txBody>
          <a:bodyPr wrap="square" rtlCol="0">
            <a:spAutoFit/>
          </a:bodyPr>
          <a:lstStyle/>
          <a:p>
            <a:r>
              <a:rPr lang="en-US" sz="1100" dirty="0"/>
              <a:t>Source: </a:t>
            </a:r>
            <a:r>
              <a:rPr lang="en-US" sz="1100" dirty="0" err="1"/>
              <a:t>Tarr</a:t>
            </a:r>
            <a:r>
              <a:rPr lang="en-US" sz="1100" dirty="0"/>
              <a:t>, 2010 </a:t>
            </a:r>
            <a:endParaRPr lang="en-ZA" sz="1100" dirty="0"/>
          </a:p>
        </p:txBody>
      </p:sp>
      <p:pic>
        <p:nvPicPr>
          <p:cNvPr id="3" name="Picture 2">
            <a:extLst>
              <a:ext uri="{FF2B5EF4-FFF2-40B4-BE49-F238E27FC236}">
                <a16:creationId xmlns:a16="http://schemas.microsoft.com/office/drawing/2014/main" id="{E9CDAD8F-0B58-4125-A264-0D94FBDEFECB}"/>
              </a:ext>
            </a:extLst>
          </p:cNvPr>
          <p:cNvPicPr/>
          <p:nvPr/>
        </p:nvPicPr>
        <p:blipFill rotWithShape="1">
          <a:blip r:embed="rId3"/>
          <a:srcRect l="-703" t="16250"/>
          <a:stretch/>
        </p:blipFill>
        <p:spPr>
          <a:xfrm>
            <a:off x="-85725" y="1114424"/>
            <a:ext cx="12277725" cy="5743575"/>
          </a:xfrm>
          <a:prstGeom prst="rect">
            <a:avLst/>
          </a:prstGeom>
        </p:spPr>
      </p:pic>
    </p:spTree>
    <p:extLst>
      <p:ext uri="{BB962C8B-B14F-4D97-AF65-F5344CB8AC3E}">
        <p14:creationId xmlns:p14="http://schemas.microsoft.com/office/powerpoint/2010/main" val="4258674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03640-7E24-4596-7736-2EB73A4D9265}"/>
              </a:ext>
            </a:extLst>
          </p:cNvPr>
          <p:cNvSpPr>
            <a:spLocks noGrp="1"/>
          </p:cNvSpPr>
          <p:nvPr>
            <p:ph type="title"/>
          </p:nvPr>
        </p:nvSpPr>
        <p:spPr>
          <a:xfrm>
            <a:off x="792956" y="165100"/>
            <a:ext cx="10515600" cy="1325563"/>
          </a:xfrm>
        </p:spPr>
        <p:txBody>
          <a:bodyPr/>
          <a:lstStyle/>
          <a:p>
            <a:pPr indent="609600">
              <a:lnSpc>
                <a:spcPct val="100000"/>
              </a:lnSpc>
              <a:spcBef>
                <a:spcPts val="0"/>
              </a:spcBef>
              <a:buClr>
                <a:srgbClr val="000000"/>
              </a:buClr>
              <a:buSzPts val="2600"/>
            </a:pPr>
            <a:r>
              <a:rPr lang="en-US" sz="2600" dirty="0">
                <a:solidFill>
                  <a:srgbClr val="0B5394"/>
                </a:solidFill>
                <a:latin typeface="Open Sans"/>
                <a:ea typeface="Open Sans"/>
                <a:cs typeface="Open Sans"/>
              </a:rPr>
              <a:t>“Leaky” gut and metabolic disease</a:t>
            </a:r>
            <a:endParaRPr lang="en-ZA" sz="2600" dirty="0">
              <a:solidFill>
                <a:srgbClr val="0B5394"/>
              </a:solidFill>
              <a:latin typeface="Open Sans"/>
              <a:ea typeface="Open Sans"/>
              <a:cs typeface="Open Sans"/>
            </a:endParaRPr>
          </a:p>
        </p:txBody>
      </p:sp>
      <p:sp>
        <p:nvSpPr>
          <p:cNvPr id="10" name="TextBox 9">
            <a:extLst>
              <a:ext uri="{FF2B5EF4-FFF2-40B4-BE49-F238E27FC236}">
                <a16:creationId xmlns:a16="http://schemas.microsoft.com/office/drawing/2014/main" id="{26BA8DD7-45E9-6BED-B7D2-617313D2C83D}"/>
              </a:ext>
            </a:extLst>
          </p:cNvPr>
          <p:cNvSpPr txBox="1"/>
          <p:nvPr/>
        </p:nvSpPr>
        <p:spPr>
          <a:xfrm>
            <a:off x="131115" y="5931807"/>
            <a:ext cx="3055434" cy="261610"/>
          </a:xfrm>
          <a:prstGeom prst="rect">
            <a:avLst/>
          </a:prstGeom>
          <a:noFill/>
        </p:spPr>
        <p:txBody>
          <a:bodyPr wrap="square" rtlCol="0">
            <a:spAutoFit/>
          </a:bodyPr>
          <a:lstStyle/>
          <a:p>
            <a:r>
              <a:rPr lang="en-US" sz="1100" dirty="0"/>
              <a:t>Source: </a:t>
            </a:r>
            <a:r>
              <a:rPr lang="en-US" sz="1100" dirty="0" err="1"/>
              <a:t>Tarr</a:t>
            </a:r>
            <a:r>
              <a:rPr lang="en-US" sz="1100" dirty="0"/>
              <a:t>, 2010 </a:t>
            </a:r>
            <a:endParaRPr lang="en-ZA" sz="1100" dirty="0"/>
          </a:p>
        </p:txBody>
      </p:sp>
      <p:pic>
        <p:nvPicPr>
          <p:cNvPr id="8" name="Picture 7">
            <a:extLst>
              <a:ext uri="{FF2B5EF4-FFF2-40B4-BE49-F238E27FC236}">
                <a16:creationId xmlns:a16="http://schemas.microsoft.com/office/drawing/2014/main" id="{B0BB2AD2-315F-3A6B-429C-DD389C1C8077}"/>
              </a:ext>
            </a:extLst>
          </p:cNvPr>
          <p:cNvPicPr/>
          <p:nvPr/>
        </p:nvPicPr>
        <p:blipFill rotWithShape="1">
          <a:blip r:embed="rId3"/>
          <a:srcRect t="15972"/>
          <a:stretch/>
        </p:blipFill>
        <p:spPr>
          <a:xfrm>
            <a:off x="0" y="1095374"/>
            <a:ext cx="12192000" cy="5762625"/>
          </a:xfrm>
          <a:prstGeom prst="rect">
            <a:avLst/>
          </a:prstGeom>
        </p:spPr>
      </p:pic>
    </p:spTree>
    <p:extLst>
      <p:ext uri="{BB962C8B-B14F-4D97-AF65-F5344CB8AC3E}">
        <p14:creationId xmlns:p14="http://schemas.microsoft.com/office/powerpoint/2010/main" val="3514588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03640-7E24-4596-7736-2EB73A4D9265}"/>
              </a:ext>
            </a:extLst>
          </p:cNvPr>
          <p:cNvSpPr>
            <a:spLocks noGrp="1"/>
          </p:cNvSpPr>
          <p:nvPr>
            <p:ph type="title"/>
          </p:nvPr>
        </p:nvSpPr>
        <p:spPr>
          <a:xfrm>
            <a:off x="792956" y="165100"/>
            <a:ext cx="10515600" cy="1325563"/>
          </a:xfrm>
        </p:spPr>
        <p:txBody>
          <a:bodyPr/>
          <a:lstStyle/>
          <a:p>
            <a:pPr indent="609600">
              <a:lnSpc>
                <a:spcPct val="100000"/>
              </a:lnSpc>
              <a:spcBef>
                <a:spcPts val="0"/>
              </a:spcBef>
              <a:buClr>
                <a:srgbClr val="000000"/>
              </a:buClr>
              <a:buSzPts val="2600"/>
            </a:pPr>
            <a:r>
              <a:rPr lang="en-US" sz="2600" dirty="0">
                <a:solidFill>
                  <a:srgbClr val="0B5394"/>
                </a:solidFill>
                <a:latin typeface="Open Sans"/>
                <a:ea typeface="Open Sans"/>
                <a:cs typeface="Open Sans"/>
              </a:rPr>
              <a:t>ART discontinuation increases major non-AIDS comorbidities   </a:t>
            </a:r>
            <a:endParaRPr lang="en-ZA" sz="2600" dirty="0">
              <a:solidFill>
                <a:srgbClr val="0B5394"/>
              </a:solidFill>
              <a:latin typeface="Open Sans"/>
              <a:ea typeface="Open Sans"/>
              <a:cs typeface="Open Sans"/>
            </a:endParaRPr>
          </a:p>
        </p:txBody>
      </p:sp>
      <p:sp>
        <p:nvSpPr>
          <p:cNvPr id="10" name="TextBox 9">
            <a:extLst>
              <a:ext uri="{FF2B5EF4-FFF2-40B4-BE49-F238E27FC236}">
                <a16:creationId xmlns:a16="http://schemas.microsoft.com/office/drawing/2014/main" id="{26BA8DD7-45E9-6BED-B7D2-617313D2C83D}"/>
              </a:ext>
            </a:extLst>
          </p:cNvPr>
          <p:cNvSpPr txBox="1"/>
          <p:nvPr/>
        </p:nvSpPr>
        <p:spPr>
          <a:xfrm>
            <a:off x="131115" y="5931807"/>
            <a:ext cx="3055434" cy="261610"/>
          </a:xfrm>
          <a:prstGeom prst="rect">
            <a:avLst/>
          </a:prstGeom>
          <a:noFill/>
        </p:spPr>
        <p:txBody>
          <a:bodyPr wrap="square" rtlCol="0">
            <a:spAutoFit/>
          </a:bodyPr>
          <a:lstStyle/>
          <a:p>
            <a:r>
              <a:rPr lang="en-US" sz="1100" dirty="0"/>
              <a:t>Source: </a:t>
            </a:r>
            <a:r>
              <a:rPr lang="en-US" sz="1100" dirty="0" err="1"/>
              <a:t>Tarr</a:t>
            </a:r>
            <a:r>
              <a:rPr lang="en-US" sz="1100" dirty="0"/>
              <a:t>, 2010 </a:t>
            </a:r>
            <a:endParaRPr lang="en-ZA" sz="1100" dirty="0"/>
          </a:p>
        </p:txBody>
      </p:sp>
      <p:pic>
        <p:nvPicPr>
          <p:cNvPr id="3" name="Picture 2">
            <a:extLst>
              <a:ext uri="{FF2B5EF4-FFF2-40B4-BE49-F238E27FC236}">
                <a16:creationId xmlns:a16="http://schemas.microsoft.com/office/drawing/2014/main" id="{174099C4-FC83-929C-ECAD-1D83EF7C59DE}"/>
              </a:ext>
            </a:extLst>
          </p:cNvPr>
          <p:cNvPicPr/>
          <p:nvPr/>
        </p:nvPicPr>
        <p:blipFill rotWithShape="1">
          <a:blip r:embed="rId3"/>
          <a:srcRect t="16805"/>
          <a:stretch/>
        </p:blipFill>
        <p:spPr>
          <a:xfrm>
            <a:off x="0" y="1152524"/>
            <a:ext cx="12192000" cy="5705475"/>
          </a:xfrm>
          <a:prstGeom prst="rect">
            <a:avLst/>
          </a:prstGeom>
        </p:spPr>
      </p:pic>
    </p:spTree>
    <p:extLst>
      <p:ext uri="{BB962C8B-B14F-4D97-AF65-F5344CB8AC3E}">
        <p14:creationId xmlns:p14="http://schemas.microsoft.com/office/powerpoint/2010/main" val="23776314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TEMPLATECREATED" val="2019-07-18 10:02 AM"/>
  <p:tag name="TEMPLATELASTEDITED" val="2019-07-18 10:02 AM"/>
</p:tagLst>
</file>

<file path=ppt/theme/theme1.xml><?xml version="1.0" encoding="utf-8"?>
<a:theme xmlns:a="http://schemas.openxmlformats.org/drawingml/2006/main" name="1_Office Theme">
  <a:themeElements>
    <a:clrScheme name="Ezintsha">
      <a:dk1>
        <a:srgbClr val="000000"/>
      </a:dk1>
      <a:lt1>
        <a:srgbClr val="FFFFFF"/>
      </a:lt1>
      <a:dk2>
        <a:srgbClr val="A1B3CA"/>
      </a:dk2>
      <a:lt2>
        <a:srgbClr val="8C9BAE"/>
      </a:lt2>
      <a:accent1>
        <a:srgbClr val="0E3D76"/>
      </a:accent1>
      <a:accent2>
        <a:srgbClr val="7B4084"/>
      </a:accent2>
      <a:accent3>
        <a:srgbClr val="95C130"/>
      </a:accent3>
      <a:accent4>
        <a:srgbClr val="C95C15"/>
      </a:accent4>
      <a:accent5>
        <a:srgbClr val="F1F4F7"/>
      </a:accent5>
      <a:accent6>
        <a:srgbClr val="C00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zintsha Template" id="{6C90DA90-7574-0E41-BC93-F02021BF697D}" vid="{81E83DE6-CADB-4C4D-8DBA-CD782E75048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7145</TotalTime>
  <Words>3362</Words>
  <Application>Microsoft Office PowerPoint</Application>
  <PresentationFormat>Widescreen</PresentationFormat>
  <Paragraphs>229</Paragraphs>
  <Slides>32</Slides>
  <Notes>26</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32</vt:i4>
      </vt:variant>
    </vt:vector>
  </HeadingPairs>
  <TitlesOfParts>
    <vt:vector size="48" baseType="lpstr">
      <vt:lpstr>Aptos</vt:lpstr>
      <vt:lpstr>Arial</vt:lpstr>
      <vt:lpstr>BlinkMacSystemFont</vt:lpstr>
      <vt:lpstr>Calibri</vt:lpstr>
      <vt:lpstr>DiverdaSansCom-Light</vt:lpstr>
      <vt:lpstr>Gill Sans MT</vt:lpstr>
      <vt:lpstr>Helvetica Neue</vt:lpstr>
      <vt:lpstr>Nunito Sans</vt:lpstr>
      <vt:lpstr>Open Sans</vt:lpstr>
      <vt:lpstr>Segoe UI</vt:lpstr>
      <vt:lpstr>Söhne</vt:lpstr>
      <vt:lpstr>Source Sans Pro</vt:lpstr>
      <vt:lpstr>System Font Regular</vt:lpstr>
      <vt:lpstr>Times New Roman</vt:lpstr>
      <vt:lpstr>ui-sans-serif</vt:lpstr>
      <vt:lpstr>1_Office Theme</vt:lpstr>
      <vt:lpstr>  Metabolic Complications of HIV  </vt:lpstr>
      <vt:lpstr>Disclosure of relationships with commercial interests</vt:lpstr>
      <vt:lpstr>Objectives    </vt:lpstr>
      <vt:lpstr>HIV and life expectancy </vt:lpstr>
      <vt:lpstr>Metabolic complications of HIV </vt:lpstr>
      <vt:lpstr>NCD in PLWH clinical phenotyping  </vt:lpstr>
      <vt:lpstr>Age is the most important risk factor  </vt:lpstr>
      <vt:lpstr>“Leaky” gut and metabolic disease</vt:lpstr>
      <vt:lpstr>ART discontinuation increases major non-AIDS comorbidities   </vt:lpstr>
      <vt:lpstr>Obesity: an epidemic within the epidemic</vt:lpstr>
      <vt:lpstr>PowerPoint Presentation</vt:lpstr>
      <vt:lpstr>Pathophysiology of obesity </vt:lpstr>
      <vt:lpstr>Weight gain on all modern ART</vt:lpstr>
      <vt:lpstr>Weight gain after the switch to INSTI therapy </vt:lpstr>
      <vt:lpstr>Drivers and consequences of obesity in PLWH</vt:lpstr>
      <vt:lpstr>PowerPoint Presentation</vt:lpstr>
      <vt:lpstr>PowerPoint Presentation</vt:lpstr>
      <vt:lpstr>MASLD in PLWH </vt:lpstr>
      <vt:lpstr>PowerPoint Presentation</vt:lpstr>
      <vt:lpstr>Menopause and HIV</vt:lpstr>
      <vt:lpstr>Menopause the cardiometabolic transition </vt:lpstr>
      <vt:lpstr>Helpful resources </vt:lpstr>
      <vt:lpstr>Possible strategies to address metabolic disease in PLWH</vt:lpstr>
      <vt:lpstr>Public health interventions </vt:lpstr>
      <vt:lpstr> Will these strategies work for PLWH?   </vt:lpstr>
      <vt:lpstr> Will these strategies work for PLWH?   </vt:lpstr>
      <vt:lpstr> Cost of inaction</vt:lpstr>
      <vt:lpstr>Lessons learnt from the HIV epidemic </vt:lpstr>
      <vt:lpstr>Metabolic health is HIV management </vt:lpstr>
      <vt:lpstr>Take-aways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Holly Fee</dc:creator>
  <cp:lastModifiedBy>Nomathemba Chandiwana</cp:lastModifiedBy>
  <cp:revision>119</cp:revision>
  <cp:lastPrinted>2024-04-04T09:46:46Z</cp:lastPrinted>
  <dcterms:created xsi:type="dcterms:W3CDTF">2021-06-08T06:21:15Z</dcterms:created>
  <dcterms:modified xsi:type="dcterms:W3CDTF">2024-05-30T11:43:27Z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Created">
    <vt:lpwstr>2019-07-18 10:02 AM</vt:lpwstr>
  </property>
  <property fmtid="{D5CDD505-2E9C-101B-9397-08002B2CF9AE}" pid="3" name="TemplateLastEdited">
    <vt:lpwstr>2019-07-18 10:02 AM</vt:lpwstr>
  </property>
</Properties>
</file>